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6858000" cy="9144000" type="letter"/>
  <p:notesSz cx="6858000" cy="9144000"/>
  <p:embeddedFontLst>
    <p:embeddedFont>
      <p:font typeface="Happy Neat Handwriting" panose="00000500000000000000" pitchFamily="2" charset="0"/>
      <p:regular r:id="rId26"/>
    </p:embeddedFont>
    <p:embeddedFont>
      <p:font typeface="KG Always A Good Time" panose="02000505000000020003" pitchFamily="2" charset="0"/>
      <p:regular r:id="rId27"/>
    </p:embeddedFont>
    <p:embeddedFont>
      <p:font typeface="KG Miss Kindergarten" panose="02000000000000000000" pitchFamily="2" charset="0"/>
      <p:regular r:id="rId28"/>
    </p:embeddedFont>
    <p:embeddedFont>
      <p:font typeface="KG Primary Penmanship 2" panose="02000506000000020003" pitchFamily="2" charset="0"/>
      <p:regular r:id="rId29"/>
    </p:embeddedFont>
    <p:embeddedFont>
      <p:font typeface="KG Red Hands" panose="02000505000000020004" pitchFamily="2" charset="0"/>
      <p:regular r:id="rId30"/>
    </p:embeddedFont>
    <p:embeddedFont>
      <p:font typeface="KG The Fighter" panose="02000000000000000000" pitchFamily="2" charset="0"/>
      <p:regular r:id="rId31"/>
    </p:embeddedFont>
    <p:embeddedFont>
      <p:font typeface="KG What the Teacher Wants" panose="02000000000000000000" pitchFamily="2" charset="0"/>
      <p:regular r:id="rId3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2" d="100"/>
          <a:sy n="62" d="100"/>
        </p:scale>
        <p:origin x="2448"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3173AAA-07B2-4BC4-8D0C-1FE8BB53DB5D}" type="datetimeFigureOut">
              <a:rPr lang="en-US" smtClean="0"/>
              <a:t>7/10/2026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1F9494-C6E4-4A72-9E68-9028460CF7E9}" type="slidenum">
              <a:rPr lang="en-US" smtClean="0"/>
              <a:t>‹#›</a:t>
            </a:fld>
            <a:endParaRPr lang="en-US"/>
          </a:p>
        </p:txBody>
      </p:sp>
    </p:spTree>
    <p:extLst>
      <p:ext uri="{BB962C8B-B14F-4D97-AF65-F5344CB8AC3E}">
        <p14:creationId xmlns:p14="http://schemas.microsoft.com/office/powerpoint/2010/main" val="2392030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173AAA-07B2-4BC4-8D0C-1FE8BB53DB5D}" type="datetimeFigureOut">
              <a:rPr lang="en-US" smtClean="0"/>
              <a:t>7/10/2026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1F9494-C6E4-4A72-9E68-9028460CF7E9}" type="slidenum">
              <a:rPr lang="en-US" smtClean="0"/>
              <a:t>‹#›</a:t>
            </a:fld>
            <a:endParaRPr lang="en-US"/>
          </a:p>
        </p:txBody>
      </p:sp>
    </p:spTree>
    <p:extLst>
      <p:ext uri="{BB962C8B-B14F-4D97-AF65-F5344CB8AC3E}">
        <p14:creationId xmlns:p14="http://schemas.microsoft.com/office/powerpoint/2010/main" val="1408288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173AAA-07B2-4BC4-8D0C-1FE8BB53DB5D}" type="datetimeFigureOut">
              <a:rPr lang="en-US" smtClean="0"/>
              <a:t>7/10/2026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1F9494-C6E4-4A72-9E68-9028460CF7E9}" type="slidenum">
              <a:rPr lang="en-US" smtClean="0"/>
              <a:t>‹#›</a:t>
            </a:fld>
            <a:endParaRPr lang="en-US"/>
          </a:p>
        </p:txBody>
      </p:sp>
    </p:spTree>
    <p:extLst>
      <p:ext uri="{BB962C8B-B14F-4D97-AF65-F5344CB8AC3E}">
        <p14:creationId xmlns:p14="http://schemas.microsoft.com/office/powerpoint/2010/main" val="2414956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173AAA-07B2-4BC4-8D0C-1FE8BB53DB5D}" type="datetimeFigureOut">
              <a:rPr lang="en-US" smtClean="0"/>
              <a:t>7/10/2026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1F9494-C6E4-4A72-9E68-9028460CF7E9}" type="slidenum">
              <a:rPr lang="en-US" smtClean="0"/>
              <a:t>‹#›</a:t>
            </a:fld>
            <a:endParaRPr lang="en-US"/>
          </a:p>
        </p:txBody>
      </p:sp>
    </p:spTree>
    <p:extLst>
      <p:ext uri="{BB962C8B-B14F-4D97-AF65-F5344CB8AC3E}">
        <p14:creationId xmlns:p14="http://schemas.microsoft.com/office/powerpoint/2010/main" val="2396439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173AAA-07B2-4BC4-8D0C-1FE8BB53DB5D}" type="datetimeFigureOut">
              <a:rPr lang="en-US" smtClean="0"/>
              <a:t>7/10/2026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1F9494-C6E4-4A72-9E68-9028460CF7E9}" type="slidenum">
              <a:rPr lang="en-US" smtClean="0"/>
              <a:t>‹#›</a:t>
            </a:fld>
            <a:endParaRPr lang="en-US"/>
          </a:p>
        </p:txBody>
      </p:sp>
    </p:spTree>
    <p:extLst>
      <p:ext uri="{BB962C8B-B14F-4D97-AF65-F5344CB8AC3E}">
        <p14:creationId xmlns:p14="http://schemas.microsoft.com/office/powerpoint/2010/main" val="1397207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3173AAA-07B2-4BC4-8D0C-1FE8BB53DB5D}" type="datetimeFigureOut">
              <a:rPr lang="en-US" smtClean="0"/>
              <a:t>7/10/2026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1F9494-C6E4-4A72-9E68-9028460CF7E9}" type="slidenum">
              <a:rPr lang="en-US" smtClean="0"/>
              <a:t>‹#›</a:t>
            </a:fld>
            <a:endParaRPr lang="en-US"/>
          </a:p>
        </p:txBody>
      </p:sp>
    </p:spTree>
    <p:extLst>
      <p:ext uri="{BB962C8B-B14F-4D97-AF65-F5344CB8AC3E}">
        <p14:creationId xmlns:p14="http://schemas.microsoft.com/office/powerpoint/2010/main" val="1700530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3173AAA-07B2-4BC4-8D0C-1FE8BB53DB5D}" type="datetimeFigureOut">
              <a:rPr lang="en-US" smtClean="0"/>
              <a:t>7/10/2026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1F9494-C6E4-4A72-9E68-9028460CF7E9}" type="slidenum">
              <a:rPr lang="en-US" smtClean="0"/>
              <a:t>‹#›</a:t>
            </a:fld>
            <a:endParaRPr lang="en-US"/>
          </a:p>
        </p:txBody>
      </p:sp>
    </p:spTree>
    <p:extLst>
      <p:ext uri="{BB962C8B-B14F-4D97-AF65-F5344CB8AC3E}">
        <p14:creationId xmlns:p14="http://schemas.microsoft.com/office/powerpoint/2010/main" val="424530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3173AAA-07B2-4BC4-8D0C-1FE8BB53DB5D}" type="datetimeFigureOut">
              <a:rPr lang="en-US" smtClean="0"/>
              <a:t>7/10/2026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1F9494-C6E4-4A72-9E68-9028460CF7E9}" type="slidenum">
              <a:rPr lang="en-US" smtClean="0"/>
              <a:t>‹#›</a:t>
            </a:fld>
            <a:endParaRPr lang="en-US"/>
          </a:p>
        </p:txBody>
      </p:sp>
    </p:spTree>
    <p:extLst>
      <p:ext uri="{BB962C8B-B14F-4D97-AF65-F5344CB8AC3E}">
        <p14:creationId xmlns:p14="http://schemas.microsoft.com/office/powerpoint/2010/main" val="2804055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73AAA-07B2-4BC4-8D0C-1FE8BB53DB5D}" type="datetimeFigureOut">
              <a:rPr lang="en-US" smtClean="0"/>
              <a:t>7/10/2026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1F9494-C6E4-4A72-9E68-9028460CF7E9}" type="slidenum">
              <a:rPr lang="en-US" smtClean="0"/>
              <a:t>‹#›</a:t>
            </a:fld>
            <a:endParaRPr lang="en-US"/>
          </a:p>
        </p:txBody>
      </p:sp>
    </p:spTree>
    <p:extLst>
      <p:ext uri="{BB962C8B-B14F-4D97-AF65-F5344CB8AC3E}">
        <p14:creationId xmlns:p14="http://schemas.microsoft.com/office/powerpoint/2010/main" val="3574378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3173AAA-07B2-4BC4-8D0C-1FE8BB53DB5D}" type="datetimeFigureOut">
              <a:rPr lang="en-US" smtClean="0"/>
              <a:t>7/10/2026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1F9494-C6E4-4A72-9E68-9028460CF7E9}" type="slidenum">
              <a:rPr lang="en-US" smtClean="0"/>
              <a:t>‹#›</a:t>
            </a:fld>
            <a:endParaRPr lang="en-US"/>
          </a:p>
        </p:txBody>
      </p:sp>
    </p:spTree>
    <p:extLst>
      <p:ext uri="{BB962C8B-B14F-4D97-AF65-F5344CB8AC3E}">
        <p14:creationId xmlns:p14="http://schemas.microsoft.com/office/powerpoint/2010/main" val="3686374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3173AAA-07B2-4BC4-8D0C-1FE8BB53DB5D}" type="datetimeFigureOut">
              <a:rPr lang="en-US" smtClean="0"/>
              <a:t>7/10/2026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1F9494-C6E4-4A72-9E68-9028460CF7E9}" type="slidenum">
              <a:rPr lang="en-US" smtClean="0"/>
              <a:t>‹#›</a:t>
            </a:fld>
            <a:endParaRPr lang="en-US"/>
          </a:p>
        </p:txBody>
      </p:sp>
    </p:spTree>
    <p:extLst>
      <p:ext uri="{BB962C8B-B14F-4D97-AF65-F5344CB8AC3E}">
        <p14:creationId xmlns:p14="http://schemas.microsoft.com/office/powerpoint/2010/main" val="816594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D3173AAA-07B2-4BC4-8D0C-1FE8BB53DB5D}" type="datetimeFigureOut">
              <a:rPr lang="en-US" smtClean="0"/>
              <a:t>7/10/2026</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DF1F9494-C6E4-4A72-9E68-9028460CF7E9}" type="slidenum">
              <a:rPr lang="en-US" smtClean="0"/>
              <a:t>‹#›</a:t>
            </a:fld>
            <a:endParaRPr lang="en-US"/>
          </a:p>
        </p:txBody>
      </p:sp>
    </p:spTree>
    <p:extLst>
      <p:ext uri="{BB962C8B-B14F-4D97-AF65-F5344CB8AC3E}">
        <p14:creationId xmlns:p14="http://schemas.microsoft.com/office/powerpoint/2010/main" val="13426355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teacherspayteachers.com/Store/Lessons-For-Little-Ones-By-Tina-Oblock/Category/Sorting-Activities-384874" TargetMode="External"/><Relationship Id="rId7" Type="http://schemas.openxmlformats.org/officeDocument/2006/relationships/hyperlink" Target="https://www.teacherspayteachers.com/Store/Lessons-For-Little-Ones-By-Tina-Oblock/Category/Sight-Words-239999" TargetMode="External"/><Relationship Id="rId2" Type="http://schemas.openxmlformats.org/officeDocument/2006/relationships/hyperlink" Target="mailto:lessonsforlittleones@gmail.com" TargetMode="External"/><Relationship Id="rId1" Type="http://schemas.openxmlformats.org/officeDocument/2006/relationships/slideLayout" Target="../slideLayouts/slideLayout1.xml"/><Relationship Id="rId6" Type="http://schemas.openxmlformats.org/officeDocument/2006/relationships/hyperlink" Target="https://www.teacherspayteachers.com/Store/Lessons-For-Little-Ones-By-Tina-Oblock/Category/Math-Games-278106" TargetMode="External"/><Relationship Id="rId5" Type="http://schemas.openxmlformats.org/officeDocument/2006/relationships/hyperlink" Target="https://www.teacherspayteachers.com/store/lessons-for-little-ones-by-tina-oblock/category-science-experiments-amp-stem-331569" TargetMode="External"/><Relationship Id="rId4" Type="http://schemas.openxmlformats.org/officeDocument/2006/relationships/hyperlink" Target="https://www.teacherspayteachers.com/Store/Lessons-For-Little-Ones-By-Tina-Oblock/Category/Alphabet-Phonics-Materials-198239/Order:Most-Recent#seller_details_tabs"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0.png"/><Relationship Id="rId7" Type="http://schemas.openxmlformats.org/officeDocument/2006/relationships/image" Target="../media/image21.png"/><Relationship Id="rId2" Type="http://schemas.openxmlformats.org/officeDocument/2006/relationships/hyperlink" Target="https://www.pinterest.com/lessonsforlittleones/" TargetMode="External"/><Relationship Id="rId1" Type="http://schemas.openxmlformats.org/officeDocument/2006/relationships/slideLayout" Target="../slideLayouts/slideLayout7.xml"/><Relationship Id="rId6" Type="http://schemas.openxmlformats.org/officeDocument/2006/relationships/hyperlink" Target="https://www.teacherspayteachers.com/Store/Lessons-For-Little-Ones-By-Tina-Oblock" TargetMode="External"/><Relationship Id="rId5" Type="http://schemas.openxmlformats.org/officeDocument/2006/relationships/hyperlink" Target="mailto:lessonsforlittleones@gmail.com" TargetMode="External"/><Relationship Id="rId4" Type="http://schemas.openxmlformats.org/officeDocument/2006/relationships/hyperlink" Target="https://lessons4littleones.com/" TargetMode="External"/><Relationship Id="rId9" Type="http://schemas.openxmlformats.org/officeDocument/2006/relationships/image" Target="../media/image23.png"/></Relationships>
</file>

<file path=ppt/slides/_rels/slide2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image" Target="../media/image21.png"/><Relationship Id="rId2" Type="http://schemas.openxmlformats.org/officeDocument/2006/relationships/hyperlink" Target="https://www.pinterest.com/lessonsforlittleones/" TargetMode="External"/><Relationship Id="rId1" Type="http://schemas.openxmlformats.org/officeDocument/2006/relationships/slideLayout" Target="../slideLayouts/slideLayout7.xml"/><Relationship Id="rId6" Type="http://schemas.openxmlformats.org/officeDocument/2006/relationships/hyperlink" Target="https://www.teacherspayteachers.com/Store/Lessons-For-Little-Ones-By-Tina-Oblock" TargetMode="External"/><Relationship Id="rId11" Type="http://schemas.openxmlformats.org/officeDocument/2006/relationships/image" Target="../media/image24.png"/><Relationship Id="rId5" Type="http://schemas.openxmlformats.org/officeDocument/2006/relationships/hyperlink" Target="mailto:lessonsforlittleones@gmail.com" TargetMode="External"/><Relationship Id="rId10" Type="http://schemas.openxmlformats.org/officeDocument/2006/relationships/hyperlink" Target="https://www.teacherspayteachers.com/Store/Whimsy-Clips" TargetMode="External"/><Relationship Id="rId4" Type="http://schemas.openxmlformats.org/officeDocument/2006/relationships/hyperlink" Target="https://lessons4littleones.com/" TargetMode="External"/><Relationship Id="rId9"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AA82899-E2B3-4F72-94B4-3FBBB43D607B}"/>
              </a:ext>
            </a:extLst>
          </p:cNvPr>
          <p:cNvSpPr txBox="1"/>
          <p:nvPr/>
        </p:nvSpPr>
        <p:spPr>
          <a:xfrm>
            <a:off x="0" y="135924"/>
            <a:ext cx="6858000" cy="8740854"/>
          </a:xfrm>
          <a:prstGeom prst="rect">
            <a:avLst/>
          </a:prstGeom>
          <a:noFill/>
        </p:spPr>
        <p:txBody>
          <a:bodyPr wrap="square" rtlCol="0">
            <a:spAutoFit/>
          </a:bodyPr>
          <a:lstStyle/>
          <a:p>
            <a:r>
              <a:rPr lang="en-US" sz="2400" dirty="0">
                <a:latin typeface="KG Red Hands" panose="02000505000000020004" pitchFamily="2" charset="0"/>
              </a:rPr>
              <a:t>Thank you for downloading this freebie! If you have any questions or problems please email me at </a:t>
            </a:r>
            <a:r>
              <a:rPr lang="en-US" sz="2400" dirty="0">
                <a:latin typeface="KG Red Hands" panose="02000505000000020004" pitchFamily="2" charset="0"/>
                <a:hlinkClick r:id="rId2"/>
              </a:rPr>
              <a:t>lessonsforlittleones@gmail.com</a:t>
            </a:r>
            <a:r>
              <a:rPr lang="en-US" sz="2400" dirty="0">
                <a:latin typeface="KG Red Hands" panose="02000505000000020004" pitchFamily="2" charset="0"/>
              </a:rPr>
              <a:t>.</a:t>
            </a:r>
          </a:p>
          <a:p>
            <a:endParaRPr lang="en-US" dirty="0">
              <a:latin typeface="KG Red Hands" panose="02000505000000020004" pitchFamily="2" charset="0"/>
            </a:endParaRPr>
          </a:p>
          <a:p>
            <a:r>
              <a:rPr lang="en-US" sz="3200" dirty="0">
                <a:latin typeface="KG What the Teacher Wants" panose="02000000000000000000" pitchFamily="2" charset="0"/>
              </a:rPr>
              <a:t>If you would like ready-made, time-saving centers for your kindergarten classroom, click the links below to download some </a:t>
            </a:r>
            <a:r>
              <a:rPr lang="en-US" sz="3200" b="1" dirty="0">
                <a:latin typeface="KG What the Teacher Wants" panose="02000000000000000000" pitchFamily="2" charset="0"/>
              </a:rPr>
              <a:t>classroom-tested kindergarten centers</a:t>
            </a:r>
            <a:r>
              <a:rPr lang="en-US" sz="3200" dirty="0">
                <a:latin typeface="KG What the Teacher Wants" panose="02000000000000000000" pitchFamily="2" charset="0"/>
              </a:rPr>
              <a:t>.</a:t>
            </a:r>
          </a:p>
          <a:p>
            <a:pPr algn="ctr"/>
            <a:r>
              <a:rPr lang="en-US" sz="3200" dirty="0">
                <a:latin typeface="KG What the Teacher Wants" panose="02000000000000000000" pitchFamily="2" charset="0"/>
                <a:hlinkClick r:id="rId3"/>
              </a:rPr>
              <a:t>Sorting Activities</a:t>
            </a:r>
            <a:endParaRPr lang="en-US" sz="3200" dirty="0">
              <a:latin typeface="KG What the Teacher Wants" panose="02000000000000000000" pitchFamily="2" charset="0"/>
            </a:endParaRPr>
          </a:p>
          <a:p>
            <a:pPr algn="ctr"/>
            <a:endParaRPr lang="en-US" sz="3200" dirty="0">
              <a:latin typeface="KG What the Teacher Wants" panose="02000000000000000000" pitchFamily="2" charset="0"/>
            </a:endParaRPr>
          </a:p>
          <a:p>
            <a:pPr algn="ctr"/>
            <a:r>
              <a:rPr lang="en-US" sz="3200" dirty="0">
                <a:latin typeface="KG What the Teacher Wants" panose="02000000000000000000" pitchFamily="2" charset="0"/>
                <a:hlinkClick r:id="rId4"/>
              </a:rPr>
              <a:t>Alphabet &amp; Phonics </a:t>
            </a:r>
            <a:endParaRPr lang="en-US" sz="3200" dirty="0">
              <a:latin typeface="KG What the Teacher Wants" panose="02000000000000000000" pitchFamily="2" charset="0"/>
            </a:endParaRPr>
          </a:p>
          <a:p>
            <a:pPr algn="ctr"/>
            <a:endParaRPr lang="en-US" sz="3200" dirty="0">
              <a:latin typeface="KG What the Teacher Wants" panose="02000000000000000000" pitchFamily="2" charset="0"/>
            </a:endParaRPr>
          </a:p>
          <a:p>
            <a:pPr algn="ctr"/>
            <a:r>
              <a:rPr lang="en-US" sz="3200" dirty="0">
                <a:latin typeface="KG What the Teacher Wants" panose="02000000000000000000" pitchFamily="2" charset="0"/>
                <a:hlinkClick r:id="rId5"/>
              </a:rPr>
              <a:t>STEM Activities</a:t>
            </a:r>
            <a:endParaRPr lang="en-US" sz="3200" dirty="0">
              <a:latin typeface="KG What the Teacher Wants" panose="02000000000000000000" pitchFamily="2" charset="0"/>
            </a:endParaRPr>
          </a:p>
          <a:p>
            <a:pPr algn="ctr"/>
            <a:endParaRPr lang="en-US" sz="3200" dirty="0">
              <a:latin typeface="KG What the Teacher Wants" panose="02000000000000000000" pitchFamily="2" charset="0"/>
            </a:endParaRPr>
          </a:p>
          <a:p>
            <a:pPr algn="ctr"/>
            <a:r>
              <a:rPr lang="en-US" sz="3200" dirty="0">
                <a:latin typeface="KG What the Teacher Wants" panose="02000000000000000000" pitchFamily="2" charset="0"/>
                <a:hlinkClick r:id="rId6"/>
              </a:rPr>
              <a:t>Math Games </a:t>
            </a:r>
            <a:endParaRPr lang="en-US" sz="3200" dirty="0">
              <a:latin typeface="KG What the Teacher Wants" panose="02000000000000000000" pitchFamily="2" charset="0"/>
            </a:endParaRPr>
          </a:p>
          <a:p>
            <a:pPr algn="ctr"/>
            <a:endParaRPr lang="en-US" sz="3200" dirty="0">
              <a:latin typeface="KG What the Teacher Wants" panose="02000000000000000000" pitchFamily="2" charset="0"/>
            </a:endParaRPr>
          </a:p>
          <a:p>
            <a:pPr algn="ctr"/>
            <a:r>
              <a:rPr lang="en-US" sz="3200" dirty="0">
                <a:latin typeface="KG What the Teacher Wants" panose="02000000000000000000" pitchFamily="2" charset="0"/>
                <a:hlinkClick r:id="rId7"/>
              </a:rPr>
              <a:t>Sight Words </a:t>
            </a:r>
            <a:endParaRPr lang="en-US" sz="3200" dirty="0">
              <a:latin typeface="KG What the Teacher Wants" panose="02000000000000000000" pitchFamily="2" charset="0"/>
            </a:endParaRPr>
          </a:p>
        </p:txBody>
      </p:sp>
      <p:sp>
        <p:nvSpPr>
          <p:cNvPr id="5" name="TextBox 4">
            <a:extLst>
              <a:ext uri="{FF2B5EF4-FFF2-40B4-BE49-F238E27FC236}">
                <a16:creationId xmlns:a16="http://schemas.microsoft.com/office/drawing/2014/main" id="{EB92D878-E082-42B9-BE93-B769E07E9385}"/>
              </a:ext>
            </a:extLst>
          </p:cNvPr>
          <p:cNvSpPr txBox="1"/>
          <p:nvPr/>
        </p:nvSpPr>
        <p:spPr>
          <a:xfrm>
            <a:off x="-27405" y="8907631"/>
            <a:ext cx="3022600" cy="276999"/>
          </a:xfrm>
          <a:prstGeom prst="rect">
            <a:avLst/>
          </a:prstGeom>
          <a:noFill/>
        </p:spPr>
        <p:txBody>
          <a:bodyPr wrap="square" rtlCol="0">
            <a:spAutoFit/>
          </a:bodyPr>
          <a:lstStyle/>
          <a:p>
            <a:r>
              <a:rPr lang="en-US" sz="1200" dirty="0">
                <a:latin typeface="KG What the Teacher Wants" panose="02000000000000000000" pitchFamily="2" charset="0"/>
              </a:rPr>
              <a:t>© 2021 Lessons for Little Ones by Tina </a:t>
            </a:r>
            <a:r>
              <a:rPr lang="en-US" sz="1200" dirty="0" err="1">
                <a:latin typeface="KG What the Teacher Wants" panose="02000000000000000000" pitchFamily="2" charset="0"/>
              </a:rPr>
              <a:t>O’Block</a:t>
            </a:r>
            <a:endParaRPr lang="en-US" sz="1200" dirty="0">
              <a:latin typeface="KG What the Teacher Wants" panose="02000000000000000000" pitchFamily="2" charset="0"/>
            </a:endParaRPr>
          </a:p>
        </p:txBody>
      </p:sp>
    </p:spTree>
    <p:extLst>
      <p:ext uri="{BB962C8B-B14F-4D97-AF65-F5344CB8AC3E}">
        <p14:creationId xmlns:p14="http://schemas.microsoft.com/office/powerpoint/2010/main" val="4291938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A835B6-180F-4B36-B0A4-AD311DBCB30B}"/>
              </a:ext>
            </a:extLst>
          </p:cNvPr>
          <p:cNvSpPr txBox="1"/>
          <p:nvPr/>
        </p:nvSpPr>
        <p:spPr>
          <a:xfrm>
            <a:off x="2403604" y="362756"/>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3" name="TextBox 2">
            <a:extLst>
              <a:ext uri="{FF2B5EF4-FFF2-40B4-BE49-F238E27FC236}">
                <a16:creationId xmlns:a16="http://schemas.microsoft.com/office/drawing/2014/main" id="{9BD1C579-A522-4F46-9B0D-49D6CE1AD932}"/>
              </a:ext>
            </a:extLst>
          </p:cNvPr>
          <p:cNvSpPr txBox="1"/>
          <p:nvPr/>
        </p:nvSpPr>
        <p:spPr>
          <a:xfrm>
            <a:off x="233436" y="358833"/>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4" name="TextBox 3">
            <a:extLst>
              <a:ext uri="{FF2B5EF4-FFF2-40B4-BE49-F238E27FC236}">
                <a16:creationId xmlns:a16="http://schemas.microsoft.com/office/drawing/2014/main" id="{77B184EF-9965-4EBE-976A-3855C5B7B351}"/>
              </a:ext>
            </a:extLst>
          </p:cNvPr>
          <p:cNvSpPr txBox="1"/>
          <p:nvPr/>
        </p:nvSpPr>
        <p:spPr>
          <a:xfrm>
            <a:off x="4565441" y="358833"/>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5" name="TextBox 4">
            <a:extLst>
              <a:ext uri="{FF2B5EF4-FFF2-40B4-BE49-F238E27FC236}">
                <a16:creationId xmlns:a16="http://schemas.microsoft.com/office/drawing/2014/main" id="{E66C8FE6-FA5C-4419-98B2-D753125557A5}"/>
              </a:ext>
            </a:extLst>
          </p:cNvPr>
          <p:cNvSpPr txBox="1"/>
          <p:nvPr/>
        </p:nvSpPr>
        <p:spPr>
          <a:xfrm>
            <a:off x="2407770" y="2526147"/>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6" name="TextBox 5">
            <a:extLst>
              <a:ext uri="{FF2B5EF4-FFF2-40B4-BE49-F238E27FC236}">
                <a16:creationId xmlns:a16="http://schemas.microsoft.com/office/drawing/2014/main" id="{BAD4C78F-8586-4CC7-BFD1-F6BC375A7601}"/>
              </a:ext>
            </a:extLst>
          </p:cNvPr>
          <p:cNvSpPr txBox="1"/>
          <p:nvPr/>
        </p:nvSpPr>
        <p:spPr>
          <a:xfrm>
            <a:off x="237602" y="2522224"/>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7" name="TextBox 6">
            <a:extLst>
              <a:ext uri="{FF2B5EF4-FFF2-40B4-BE49-F238E27FC236}">
                <a16:creationId xmlns:a16="http://schemas.microsoft.com/office/drawing/2014/main" id="{A290C925-ED09-4C72-A26D-85A000FDF600}"/>
              </a:ext>
            </a:extLst>
          </p:cNvPr>
          <p:cNvSpPr txBox="1"/>
          <p:nvPr/>
        </p:nvSpPr>
        <p:spPr>
          <a:xfrm>
            <a:off x="4569607" y="2522224"/>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8" name="TextBox 7">
            <a:extLst>
              <a:ext uri="{FF2B5EF4-FFF2-40B4-BE49-F238E27FC236}">
                <a16:creationId xmlns:a16="http://schemas.microsoft.com/office/drawing/2014/main" id="{7226C4A4-280C-46F2-A78C-1DEA7F5F9B9F}"/>
              </a:ext>
            </a:extLst>
          </p:cNvPr>
          <p:cNvSpPr txBox="1"/>
          <p:nvPr/>
        </p:nvSpPr>
        <p:spPr>
          <a:xfrm>
            <a:off x="2407770" y="4625559"/>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9" name="TextBox 8">
            <a:extLst>
              <a:ext uri="{FF2B5EF4-FFF2-40B4-BE49-F238E27FC236}">
                <a16:creationId xmlns:a16="http://schemas.microsoft.com/office/drawing/2014/main" id="{BF2B8761-15B0-4EC7-BDEE-65A74D06856E}"/>
              </a:ext>
            </a:extLst>
          </p:cNvPr>
          <p:cNvSpPr txBox="1"/>
          <p:nvPr/>
        </p:nvSpPr>
        <p:spPr>
          <a:xfrm>
            <a:off x="237602" y="4621636"/>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10" name="TextBox 9">
            <a:extLst>
              <a:ext uri="{FF2B5EF4-FFF2-40B4-BE49-F238E27FC236}">
                <a16:creationId xmlns:a16="http://schemas.microsoft.com/office/drawing/2014/main" id="{B7EE0AA9-C5B4-4530-A600-A1CC43A5FD6C}"/>
              </a:ext>
            </a:extLst>
          </p:cNvPr>
          <p:cNvSpPr txBox="1"/>
          <p:nvPr/>
        </p:nvSpPr>
        <p:spPr>
          <a:xfrm>
            <a:off x="4569607" y="4621636"/>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11" name="TextBox 10">
            <a:extLst>
              <a:ext uri="{FF2B5EF4-FFF2-40B4-BE49-F238E27FC236}">
                <a16:creationId xmlns:a16="http://schemas.microsoft.com/office/drawing/2014/main" id="{0090F1C8-5073-41BB-9121-50E11D6D225A}"/>
              </a:ext>
            </a:extLst>
          </p:cNvPr>
          <p:cNvSpPr txBox="1"/>
          <p:nvPr/>
        </p:nvSpPr>
        <p:spPr>
          <a:xfrm>
            <a:off x="2407770" y="6794101"/>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12" name="TextBox 11">
            <a:extLst>
              <a:ext uri="{FF2B5EF4-FFF2-40B4-BE49-F238E27FC236}">
                <a16:creationId xmlns:a16="http://schemas.microsoft.com/office/drawing/2014/main" id="{2B5CCDD3-D79C-4EAC-ABC5-2E7CFAE9EB9F}"/>
              </a:ext>
            </a:extLst>
          </p:cNvPr>
          <p:cNvSpPr txBox="1"/>
          <p:nvPr/>
        </p:nvSpPr>
        <p:spPr>
          <a:xfrm>
            <a:off x="237602" y="6790178"/>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13" name="TextBox 12">
            <a:extLst>
              <a:ext uri="{FF2B5EF4-FFF2-40B4-BE49-F238E27FC236}">
                <a16:creationId xmlns:a16="http://schemas.microsoft.com/office/drawing/2014/main" id="{7F8FFB92-6286-4F88-A1A0-2BAAE1EF383F}"/>
              </a:ext>
            </a:extLst>
          </p:cNvPr>
          <p:cNvSpPr txBox="1"/>
          <p:nvPr/>
        </p:nvSpPr>
        <p:spPr>
          <a:xfrm>
            <a:off x="4569607" y="6790178"/>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Tree>
    <p:extLst>
      <p:ext uri="{BB962C8B-B14F-4D97-AF65-F5344CB8AC3E}">
        <p14:creationId xmlns:p14="http://schemas.microsoft.com/office/powerpoint/2010/main" val="4135548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CE2288-B432-41C1-B0C6-AB01068D8FC5}"/>
              </a:ext>
            </a:extLst>
          </p:cNvPr>
          <p:cNvSpPr txBox="1"/>
          <p:nvPr/>
        </p:nvSpPr>
        <p:spPr>
          <a:xfrm>
            <a:off x="2403604" y="362756"/>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3" name="TextBox 2">
            <a:extLst>
              <a:ext uri="{FF2B5EF4-FFF2-40B4-BE49-F238E27FC236}">
                <a16:creationId xmlns:a16="http://schemas.microsoft.com/office/drawing/2014/main" id="{28CA5223-6E2D-485E-9AAF-FDED55D0CB2A}"/>
              </a:ext>
            </a:extLst>
          </p:cNvPr>
          <p:cNvSpPr txBox="1"/>
          <p:nvPr/>
        </p:nvSpPr>
        <p:spPr>
          <a:xfrm>
            <a:off x="233436" y="358833"/>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4" name="TextBox 3">
            <a:extLst>
              <a:ext uri="{FF2B5EF4-FFF2-40B4-BE49-F238E27FC236}">
                <a16:creationId xmlns:a16="http://schemas.microsoft.com/office/drawing/2014/main" id="{C2C529C4-A9CF-4480-B69E-F7E165D182E6}"/>
              </a:ext>
            </a:extLst>
          </p:cNvPr>
          <p:cNvSpPr txBox="1"/>
          <p:nvPr/>
        </p:nvSpPr>
        <p:spPr>
          <a:xfrm>
            <a:off x="4565441" y="358833"/>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5" name="TextBox 4">
            <a:extLst>
              <a:ext uri="{FF2B5EF4-FFF2-40B4-BE49-F238E27FC236}">
                <a16:creationId xmlns:a16="http://schemas.microsoft.com/office/drawing/2014/main" id="{8193A933-27F0-4F8F-9309-2F527956280B}"/>
              </a:ext>
            </a:extLst>
          </p:cNvPr>
          <p:cNvSpPr txBox="1"/>
          <p:nvPr/>
        </p:nvSpPr>
        <p:spPr>
          <a:xfrm>
            <a:off x="2407770" y="2526147"/>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6" name="TextBox 5">
            <a:extLst>
              <a:ext uri="{FF2B5EF4-FFF2-40B4-BE49-F238E27FC236}">
                <a16:creationId xmlns:a16="http://schemas.microsoft.com/office/drawing/2014/main" id="{92CD4058-6FD7-4D43-87AA-E198A231CB18}"/>
              </a:ext>
            </a:extLst>
          </p:cNvPr>
          <p:cNvSpPr txBox="1"/>
          <p:nvPr/>
        </p:nvSpPr>
        <p:spPr>
          <a:xfrm>
            <a:off x="237602" y="2522224"/>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7" name="TextBox 6">
            <a:extLst>
              <a:ext uri="{FF2B5EF4-FFF2-40B4-BE49-F238E27FC236}">
                <a16:creationId xmlns:a16="http://schemas.microsoft.com/office/drawing/2014/main" id="{B8229FA5-68E6-45FD-AD40-E2AF4FECFDC7}"/>
              </a:ext>
            </a:extLst>
          </p:cNvPr>
          <p:cNvSpPr txBox="1"/>
          <p:nvPr/>
        </p:nvSpPr>
        <p:spPr>
          <a:xfrm>
            <a:off x="4569607" y="2522224"/>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8" name="TextBox 7">
            <a:extLst>
              <a:ext uri="{FF2B5EF4-FFF2-40B4-BE49-F238E27FC236}">
                <a16:creationId xmlns:a16="http://schemas.microsoft.com/office/drawing/2014/main" id="{D86938D2-F765-4B03-A8B1-D53E74AC8154}"/>
              </a:ext>
            </a:extLst>
          </p:cNvPr>
          <p:cNvSpPr txBox="1"/>
          <p:nvPr/>
        </p:nvSpPr>
        <p:spPr>
          <a:xfrm>
            <a:off x="2407770" y="4714459"/>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9" name="TextBox 8">
            <a:extLst>
              <a:ext uri="{FF2B5EF4-FFF2-40B4-BE49-F238E27FC236}">
                <a16:creationId xmlns:a16="http://schemas.microsoft.com/office/drawing/2014/main" id="{C82C574F-3DB1-49AC-8671-EF108A237ACE}"/>
              </a:ext>
            </a:extLst>
          </p:cNvPr>
          <p:cNvSpPr txBox="1"/>
          <p:nvPr/>
        </p:nvSpPr>
        <p:spPr>
          <a:xfrm>
            <a:off x="237602" y="4710536"/>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10" name="TextBox 9">
            <a:extLst>
              <a:ext uri="{FF2B5EF4-FFF2-40B4-BE49-F238E27FC236}">
                <a16:creationId xmlns:a16="http://schemas.microsoft.com/office/drawing/2014/main" id="{BA885E33-5C11-4D5F-A871-AA82BE36FAA9}"/>
              </a:ext>
            </a:extLst>
          </p:cNvPr>
          <p:cNvSpPr txBox="1"/>
          <p:nvPr/>
        </p:nvSpPr>
        <p:spPr>
          <a:xfrm>
            <a:off x="4569607" y="4710536"/>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11" name="TextBox 10">
            <a:extLst>
              <a:ext uri="{FF2B5EF4-FFF2-40B4-BE49-F238E27FC236}">
                <a16:creationId xmlns:a16="http://schemas.microsoft.com/office/drawing/2014/main" id="{F5F2D2EC-6CD9-469B-9157-A6F32801E9FD}"/>
              </a:ext>
            </a:extLst>
          </p:cNvPr>
          <p:cNvSpPr txBox="1"/>
          <p:nvPr/>
        </p:nvSpPr>
        <p:spPr>
          <a:xfrm>
            <a:off x="2407770" y="6883001"/>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12" name="TextBox 11">
            <a:extLst>
              <a:ext uri="{FF2B5EF4-FFF2-40B4-BE49-F238E27FC236}">
                <a16:creationId xmlns:a16="http://schemas.microsoft.com/office/drawing/2014/main" id="{C38A90BD-711D-4AE4-949F-829D0C38009B}"/>
              </a:ext>
            </a:extLst>
          </p:cNvPr>
          <p:cNvSpPr txBox="1"/>
          <p:nvPr/>
        </p:nvSpPr>
        <p:spPr>
          <a:xfrm>
            <a:off x="237602" y="6879078"/>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13" name="TextBox 12">
            <a:extLst>
              <a:ext uri="{FF2B5EF4-FFF2-40B4-BE49-F238E27FC236}">
                <a16:creationId xmlns:a16="http://schemas.microsoft.com/office/drawing/2014/main" id="{9709F3B5-AD0D-4396-B31E-252174CABAC6}"/>
              </a:ext>
            </a:extLst>
          </p:cNvPr>
          <p:cNvSpPr txBox="1"/>
          <p:nvPr/>
        </p:nvSpPr>
        <p:spPr>
          <a:xfrm>
            <a:off x="4569607" y="6879078"/>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Tree>
    <p:extLst>
      <p:ext uri="{BB962C8B-B14F-4D97-AF65-F5344CB8AC3E}">
        <p14:creationId xmlns:p14="http://schemas.microsoft.com/office/powerpoint/2010/main" val="2278487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BAB426-8BF2-4B29-86F1-82F5CD8AEA07}"/>
              </a:ext>
            </a:extLst>
          </p:cNvPr>
          <p:cNvSpPr txBox="1"/>
          <p:nvPr/>
        </p:nvSpPr>
        <p:spPr>
          <a:xfrm>
            <a:off x="2403604" y="362756"/>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3" name="TextBox 2">
            <a:extLst>
              <a:ext uri="{FF2B5EF4-FFF2-40B4-BE49-F238E27FC236}">
                <a16:creationId xmlns:a16="http://schemas.microsoft.com/office/drawing/2014/main" id="{A9233329-48A3-4FC7-8754-3E4105374C3C}"/>
              </a:ext>
            </a:extLst>
          </p:cNvPr>
          <p:cNvSpPr txBox="1"/>
          <p:nvPr/>
        </p:nvSpPr>
        <p:spPr>
          <a:xfrm>
            <a:off x="233436" y="358833"/>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4" name="TextBox 3">
            <a:extLst>
              <a:ext uri="{FF2B5EF4-FFF2-40B4-BE49-F238E27FC236}">
                <a16:creationId xmlns:a16="http://schemas.microsoft.com/office/drawing/2014/main" id="{698CB478-BE18-43EC-8E6E-D27ADCF3DD87}"/>
              </a:ext>
            </a:extLst>
          </p:cNvPr>
          <p:cNvSpPr txBox="1"/>
          <p:nvPr/>
        </p:nvSpPr>
        <p:spPr>
          <a:xfrm>
            <a:off x="4565441" y="358833"/>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5" name="TextBox 4">
            <a:extLst>
              <a:ext uri="{FF2B5EF4-FFF2-40B4-BE49-F238E27FC236}">
                <a16:creationId xmlns:a16="http://schemas.microsoft.com/office/drawing/2014/main" id="{A147F4C6-3A9E-40B3-B08E-F6BEEF646837}"/>
              </a:ext>
            </a:extLst>
          </p:cNvPr>
          <p:cNvSpPr txBox="1"/>
          <p:nvPr/>
        </p:nvSpPr>
        <p:spPr>
          <a:xfrm>
            <a:off x="2407770" y="2526147"/>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6" name="TextBox 5">
            <a:extLst>
              <a:ext uri="{FF2B5EF4-FFF2-40B4-BE49-F238E27FC236}">
                <a16:creationId xmlns:a16="http://schemas.microsoft.com/office/drawing/2014/main" id="{A92FD660-9685-4206-A571-CCC45AE37863}"/>
              </a:ext>
            </a:extLst>
          </p:cNvPr>
          <p:cNvSpPr txBox="1"/>
          <p:nvPr/>
        </p:nvSpPr>
        <p:spPr>
          <a:xfrm>
            <a:off x="237602" y="2522224"/>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7" name="TextBox 6">
            <a:extLst>
              <a:ext uri="{FF2B5EF4-FFF2-40B4-BE49-F238E27FC236}">
                <a16:creationId xmlns:a16="http://schemas.microsoft.com/office/drawing/2014/main" id="{AF2D2AE1-D07D-4991-8721-A6D6C345D475}"/>
              </a:ext>
            </a:extLst>
          </p:cNvPr>
          <p:cNvSpPr txBox="1"/>
          <p:nvPr/>
        </p:nvSpPr>
        <p:spPr>
          <a:xfrm>
            <a:off x="4569607" y="2522224"/>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8" name="TextBox 7">
            <a:extLst>
              <a:ext uri="{FF2B5EF4-FFF2-40B4-BE49-F238E27FC236}">
                <a16:creationId xmlns:a16="http://schemas.microsoft.com/office/drawing/2014/main" id="{8439AA6A-2DD8-4350-9FE1-D262161968C2}"/>
              </a:ext>
            </a:extLst>
          </p:cNvPr>
          <p:cNvSpPr txBox="1"/>
          <p:nvPr/>
        </p:nvSpPr>
        <p:spPr>
          <a:xfrm>
            <a:off x="2407770" y="4714459"/>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9" name="TextBox 8">
            <a:extLst>
              <a:ext uri="{FF2B5EF4-FFF2-40B4-BE49-F238E27FC236}">
                <a16:creationId xmlns:a16="http://schemas.microsoft.com/office/drawing/2014/main" id="{D9D01098-F256-4576-82F5-9236323AD903}"/>
              </a:ext>
            </a:extLst>
          </p:cNvPr>
          <p:cNvSpPr txBox="1"/>
          <p:nvPr/>
        </p:nvSpPr>
        <p:spPr>
          <a:xfrm>
            <a:off x="237602" y="4710536"/>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10" name="TextBox 9">
            <a:extLst>
              <a:ext uri="{FF2B5EF4-FFF2-40B4-BE49-F238E27FC236}">
                <a16:creationId xmlns:a16="http://schemas.microsoft.com/office/drawing/2014/main" id="{0B893014-DAC6-4DCD-A2D2-0B7AAB7E6591}"/>
              </a:ext>
            </a:extLst>
          </p:cNvPr>
          <p:cNvSpPr txBox="1"/>
          <p:nvPr/>
        </p:nvSpPr>
        <p:spPr>
          <a:xfrm>
            <a:off x="4569607" y="4710536"/>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11" name="TextBox 10">
            <a:extLst>
              <a:ext uri="{FF2B5EF4-FFF2-40B4-BE49-F238E27FC236}">
                <a16:creationId xmlns:a16="http://schemas.microsoft.com/office/drawing/2014/main" id="{262D74A6-59DF-4F05-9D40-7832B5342630}"/>
              </a:ext>
            </a:extLst>
          </p:cNvPr>
          <p:cNvSpPr txBox="1"/>
          <p:nvPr/>
        </p:nvSpPr>
        <p:spPr>
          <a:xfrm>
            <a:off x="2407770" y="6883001"/>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12" name="TextBox 11">
            <a:extLst>
              <a:ext uri="{FF2B5EF4-FFF2-40B4-BE49-F238E27FC236}">
                <a16:creationId xmlns:a16="http://schemas.microsoft.com/office/drawing/2014/main" id="{E4E7E8C2-A7AA-4E8A-AB43-5EE6CD96838D}"/>
              </a:ext>
            </a:extLst>
          </p:cNvPr>
          <p:cNvSpPr txBox="1"/>
          <p:nvPr/>
        </p:nvSpPr>
        <p:spPr>
          <a:xfrm>
            <a:off x="237602" y="6879078"/>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13" name="TextBox 12">
            <a:extLst>
              <a:ext uri="{FF2B5EF4-FFF2-40B4-BE49-F238E27FC236}">
                <a16:creationId xmlns:a16="http://schemas.microsoft.com/office/drawing/2014/main" id="{8BEDB08F-E7EC-4213-8C95-ACD6C5EDE493}"/>
              </a:ext>
            </a:extLst>
          </p:cNvPr>
          <p:cNvSpPr txBox="1"/>
          <p:nvPr/>
        </p:nvSpPr>
        <p:spPr>
          <a:xfrm>
            <a:off x="4569607" y="6879078"/>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Tree>
    <p:extLst>
      <p:ext uri="{BB962C8B-B14F-4D97-AF65-F5344CB8AC3E}">
        <p14:creationId xmlns:p14="http://schemas.microsoft.com/office/powerpoint/2010/main" val="218048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8AF47D-EF57-416B-9E5E-F62E7B9E777D}"/>
              </a:ext>
            </a:extLst>
          </p:cNvPr>
          <p:cNvSpPr txBox="1"/>
          <p:nvPr/>
        </p:nvSpPr>
        <p:spPr>
          <a:xfrm>
            <a:off x="2403604" y="362756"/>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3" name="TextBox 2">
            <a:extLst>
              <a:ext uri="{FF2B5EF4-FFF2-40B4-BE49-F238E27FC236}">
                <a16:creationId xmlns:a16="http://schemas.microsoft.com/office/drawing/2014/main" id="{5C9BFE0C-9655-4CB9-93C3-2BA3384BE806}"/>
              </a:ext>
            </a:extLst>
          </p:cNvPr>
          <p:cNvSpPr txBox="1"/>
          <p:nvPr/>
        </p:nvSpPr>
        <p:spPr>
          <a:xfrm>
            <a:off x="233436" y="358833"/>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4" name="TextBox 3">
            <a:extLst>
              <a:ext uri="{FF2B5EF4-FFF2-40B4-BE49-F238E27FC236}">
                <a16:creationId xmlns:a16="http://schemas.microsoft.com/office/drawing/2014/main" id="{F20C55D4-FBAB-4585-AA74-7F8E95CAFB43}"/>
              </a:ext>
            </a:extLst>
          </p:cNvPr>
          <p:cNvSpPr txBox="1"/>
          <p:nvPr/>
        </p:nvSpPr>
        <p:spPr>
          <a:xfrm>
            <a:off x="4565441" y="358833"/>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5" name="TextBox 4">
            <a:extLst>
              <a:ext uri="{FF2B5EF4-FFF2-40B4-BE49-F238E27FC236}">
                <a16:creationId xmlns:a16="http://schemas.microsoft.com/office/drawing/2014/main" id="{3A6473E8-F088-4913-8971-A536C3F0D40F}"/>
              </a:ext>
            </a:extLst>
          </p:cNvPr>
          <p:cNvSpPr txBox="1"/>
          <p:nvPr/>
        </p:nvSpPr>
        <p:spPr>
          <a:xfrm>
            <a:off x="2407770" y="2526147"/>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6" name="TextBox 5">
            <a:extLst>
              <a:ext uri="{FF2B5EF4-FFF2-40B4-BE49-F238E27FC236}">
                <a16:creationId xmlns:a16="http://schemas.microsoft.com/office/drawing/2014/main" id="{90582C9A-7EE5-4DF6-ACB0-B3D6DA4620D2}"/>
              </a:ext>
            </a:extLst>
          </p:cNvPr>
          <p:cNvSpPr txBox="1"/>
          <p:nvPr/>
        </p:nvSpPr>
        <p:spPr>
          <a:xfrm>
            <a:off x="237602" y="2522224"/>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7" name="TextBox 6">
            <a:extLst>
              <a:ext uri="{FF2B5EF4-FFF2-40B4-BE49-F238E27FC236}">
                <a16:creationId xmlns:a16="http://schemas.microsoft.com/office/drawing/2014/main" id="{94F294FD-F95A-43B1-9F03-E0626BEC2F12}"/>
              </a:ext>
            </a:extLst>
          </p:cNvPr>
          <p:cNvSpPr txBox="1"/>
          <p:nvPr/>
        </p:nvSpPr>
        <p:spPr>
          <a:xfrm>
            <a:off x="4569607" y="2522224"/>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8" name="TextBox 7">
            <a:extLst>
              <a:ext uri="{FF2B5EF4-FFF2-40B4-BE49-F238E27FC236}">
                <a16:creationId xmlns:a16="http://schemas.microsoft.com/office/drawing/2014/main" id="{3A8D08B8-1667-4869-8A77-8B8E6DC6FB96}"/>
              </a:ext>
            </a:extLst>
          </p:cNvPr>
          <p:cNvSpPr txBox="1"/>
          <p:nvPr/>
        </p:nvSpPr>
        <p:spPr>
          <a:xfrm>
            <a:off x="2407770" y="4714459"/>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9" name="TextBox 8">
            <a:extLst>
              <a:ext uri="{FF2B5EF4-FFF2-40B4-BE49-F238E27FC236}">
                <a16:creationId xmlns:a16="http://schemas.microsoft.com/office/drawing/2014/main" id="{068B7BD4-B9C2-4B39-B7CA-015FB16EA900}"/>
              </a:ext>
            </a:extLst>
          </p:cNvPr>
          <p:cNvSpPr txBox="1"/>
          <p:nvPr/>
        </p:nvSpPr>
        <p:spPr>
          <a:xfrm>
            <a:off x="237602" y="4710536"/>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10" name="TextBox 9">
            <a:extLst>
              <a:ext uri="{FF2B5EF4-FFF2-40B4-BE49-F238E27FC236}">
                <a16:creationId xmlns:a16="http://schemas.microsoft.com/office/drawing/2014/main" id="{9C2A5DBE-3FEB-42BF-AF9B-CB7657C02B58}"/>
              </a:ext>
            </a:extLst>
          </p:cNvPr>
          <p:cNvSpPr txBox="1"/>
          <p:nvPr/>
        </p:nvSpPr>
        <p:spPr>
          <a:xfrm>
            <a:off x="4569607" y="4710536"/>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11" name="TextBox 10">
            <a:extLst>
              <a:ext uri="{FF2B5EF4-FFF2-40B4-BE49-F238E27FC236}">
                <a16:creationId xmlns:a16="http://schemas.microsoft.com/office/drawing/2014/main" id="{C947F40E-3356-44ED-8BBB-3F65BAC9E421}"/>
              </a:ext>
            </a:extLst>
          </p:cNvPr>
          <p:cNvSpPr txBox="1"/>
          <p:nvPr/>
        </p:nvSpPr>
        <p:spPr>
          <a:xfrm>
            <a:off x="2407770" y="6883001"/>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12" name="TextBox 11">
            <a:extLst>
              <a:ext uri="{FF2B5EF4-FFF2-40B4-BE49-F238E27FC236}">
                <a16:creationId xmlns:a16="http://schemas.microsoft.com/office/drawing/2014/main" id="{4DD0DBD9-479C-42C6-B2A7-D2E520275331}"/>
              </a:ext>
            </a:extLst>
          </p:cNvPr>
          <p:cNvSpPr txBox="1"/>
          <p:nvPr/>
        </p:nvSpPr>
        <p:spPr>
          <a:xfrm>
            <a:off x="237602" y="6879078"/>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13" name="TextBox 12">
            <a:extLst>
              <a:ext uri="{FF2B5EF4-FFF2-40B4-BE49-F238E27FC236}">
                <a16:creationId xmlns:a16="http://schemas.microsoft.com/office/drawing/2014/main" id="{56A2F637-7B20-4CB4-9668-C2B91C34C3F5}"/>
              </a:ext>
            </a:extLst>
          </p:cNvPr>
          <p:cNvSpPr txBox="1"/>
          <p:nvPr/>
        </p:nvSpPr>
        <p:spPr>
          <a:xfrm>
            <a:off x="4569607" y="6879078"/>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Tree>
    <p:extLst>
      <p:ext uri="{BB962C8B-B14F-4D97-AF65-F5344CB8AC3E}">
        <p14:creationId xmlns:p14="http://schemas.microsoft.com/office/powerpoint/2010/main" val="1829247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912B60-13A2-44DB-BC46-2D54F9955847}"/>
              </a:ext>
            </a:extLst>
          </p:cNvPr>
          <p:cNvSpPr txBox="1"/>
          <p:nvPr/>
        </p:nvSpPr>
        <p:spPr>
          <a:xfrm>
            <a:off x="2403604" y="273856"/>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3" name="TextBox 2">
            <a:extLst>
              <a:ext uri="{FF2B5EF4-FFF2-40B4-BE49-F238E27FC236}">
                <a16:creationId xmlns:a16="http://schemas.microsoft.com/office/drawing/2014/main" id="{6CD4239D-9EC5-46C7-9C2E-3977CB29869D}"/>
              </a:ext>
            </a:extLst>
          </p:cNvPr>
          <p:cNvSpPr txBox="1"/>
          <p:nvPr/>
        </p:nvSpPr>
        <p:spPr>
          <a:xfrm>
            <a:off x="233436" y="269933"/>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4" name="TextBox 3">
            <a:extLst>
              <a:ext uri="{FF2B5EF4-FFF2-40B4-BE49-F238E27FC236}">
                <a16:creationId xmlns:a16="http://schemas.microsoft.com/office/drawing/2014/main" id="{F3EE6EFF-04E5-4F59-AD1B-33EB57067754}"/>
              </a:ext>
            </a:extLst>
          </p:cNvPr>
          <p:cNvSpPr txBox="1"/>
          <p:nvPr/>
        </p:nvSpPr>
        <p:spPr>
          <a:xfrm>
            <a:off x="4565441" y="269933"/>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5" name="TextBox 4">
            <a:extLst>
              <a:ext uri="{FF2B5EF4-FFF2-40B4-BE49-F238E27FC236}">
                <a16:creationId xmlns:a16="http://schemas.microsoft.com/office/drawing/2014/main" id="{5385A9F0-42AE-489A-8605-638CCF5BCD55}"/>
              </a:ext>
            </a:extLst>
          </p:cNvPr>
          <p:cNvSpPr txBox="1"/>
          <p:nvPr/>
        </p:nvSpPr>
        <p:spPr>
          <a:xfrm>
            <a:off x="2407770" y="2437247"/>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6" name="TextBox 5">
            <a:extLst>
              <a:ext uri="{FF2B5EF4-FFF2-40B4-BE49-F238E27FC236}">
                <a16:creationId xmlns:a16="http://schemas.microsoft.com/office/drawing/2014/main" id="{5EE74288-A970-44FA-A280-E5DC3C706EE4}"/>
              </a:ext>
            </a:extLst>
          </p:cNvPr>
          <p:cNvSpPr txBox="1"/>
          <p:nvPr/>
        </p:nvSpPr>
        <p:spPr>
          <a:xfrm>
            <a:off x="237602" y="2433324"/>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7" name="TextBox 6">
            <a:extLst>
              <a:ext uri="{FF2B5EF4-FFF2-40B4-BE49-F238E27FC236}">
                <a16:creationId xmlns:a16="http://schemas.microsoft.com/office/drawing/2014/main" id="{4591367E-9928-4304-9CD2-C7DF2681C5EF}"/>
              </a:ext>
            </a:extLst>
          </p:cNvPr>
          <p:cNvSpPr txBox="1"/>
          <p:nvPr/>
        </p:nvSpPr>
        <p:spPr>
          <a:xfrm>
            <a:off x="4569607" y="2433324"/>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8" name="TextBox 7">
            <a:extLst>
              <a:ext uri="{FF2B5EF4-FFF2-40B4-BE49-F238E27FC236}">
                <a16:creationId xmlns:a16="http://schemas.microsoft.com/office/drawing/2014/main" id="{995D5890-EEE2-4A58-8A94-1C3D24138F81}"/>
              </a:ext>
            </a:extLst>
          </p:cNvPr>
          <p:cNvSpPr txBox="1"/>
          <p:nvPr/>
        </p:nvSpPr>
        <p:spPr>
          <a:xfrm>
            <a:off x="2407770" y="4625559"/>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9" name="TextBox 8">
            <a:extLst>
              <a:ext uri="{FF2B5EF4-FFF2-40B4-BE49-F238E27FC236}">
                <a16:creationId xmlns:a16="http://schemas.microsoft.com/office/drawing/2014/main" id="{1E35747E-4438-4D1A-972D-8FFD976436F6}"/>
              </a:ext>
            </a:extLst>
          </p:cNvPr>
          <p:cNvSpPr txBox="1"/>
          <p:nvPr/>
        </p:nvSpPr>
        <p:spPr>
          <a:xfrm>
            <a:off x="237602" y="4621636"/>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10" name="TextBox 9">
            <a:extLst>
              <a:ext uri="{FF2B5EF4-FFF2-40B4-BE49-F238E27FC236}">
                <a16:creationId xmlns:a16="http://schemas.microsoft.com/office/drawing/2014/main" id="{D28CCA7E-94EA-4C5F-8D35-32B4C540CBE4}"/>
              </a:ext>
            </a:extLst>
          </p:cNvPr>
          <p:cNvSpPr txBox="1"/>
          <p:nvPr/>
        </p:nvSpPr>
        <p:spPr>
          <a:xfrm>
            <a:off x="4569607" y="4621636"/>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11" name="TextBox 10">
            <a:extLst>
              <a:ext uri="{FF2B5EF4-FFF2-40B4-BE49-F238E27FC236}">
                <a16:creationId xmlns:a16="http://schemas.microsoft.com/office/drawing/2014/main" id="{4F66A0A5-ED41-45E6-A107-81A7297642E0}"/>
              </a:ext>
            </a:extLst>
          </p:cNvPr>
          <p:cNvSpPr txBox="1"/>
          <p:nvPr/>
        </p:nvSpPr>
        <p:spPr>
          <a:xfrm>
            <a:off x="2407770" y="6794101"/>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12" name="TextBox 11">
            <a:extLst>
              <a:ext uri="{FF2B5EF4-FFF2-40B4-BE49-F238E27FC236}">
                <a16:creationId xmlns:a16="http://schemas.microsoft.com/office/drawing/2014/main" id="{B37DFE83-6393-4313-AFA4-71C1366AB2C6}"/>
              </a:ext>
            </a:extLst>
          </p:cNvPr>
          <p:cNvSpPr txBox="1"/>
          <p:nvPr/>
        </p:nvSpPr>
        <p:spPr>
          <a:xfrm>
            <a:off x="237602" y="6790178"/>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13" name="TextBox 12">
            <a:extLst>
              <a:ext uri="{FF2B5EF4-FFF2-40B4-BE49-F238E27FC236}">
                <a16:creationId xmlns:a16="http://schemas.microsoft.com/office/drawing/2014/main" id="{4E0ED2CC-D474-407F-A6A2-64C7B7A693C7}"/>
              </a:ext>
            </a:extLst>
          </p:cNvPr>
          <p:cNvSpPr txBox="1"/>
          <p:nvPr/>
        </p:nvSpPr>
        <p:spPr>
          <a:xfrm>
            <a:off x="4569607" y="6790178"/>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Tree>
    <p:extLst>
      <p:ext uri="{BB962C8B-B14F-4D97-AF65-F5344CB8AC3E}">
        <p14:creationId xmlns:p14="http://schemas.microsoft.com/office/powerpoint/2010/main" val="1529645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A483C2-73D0-4A13-B62B-9015D7194198}"/>
              </a:ext>
            </a:extLst>
          </p:cNvPr>
          <p:cNvSpPr txBox="1"/>
          <p:nvPr/>
        </p:nvSpPr>
        <p:spPr>
          <a:xfrm>
            <a:off x="2403604" y="362756"/>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3" name="TextBox 2">
            <a:extLst>
              <a:ext uri="{FF2B5EF4-FFF2-40B4-BE49-F238E27FC236}">
                <a16:creationId xmlns:a16="http://schemas.microsoft.com/office/drawing/2014/main" id="{C6CE40B7-C32C-4B03-B360-F0B9C96D6ADD}"/>
              </a:ext>
            </a:extLst>
          </p:cNvPr>
          <p:cNvSpPr txBox="1"/>
          <p:nvPr/>
        </p:nvSpPr>
        <p:spPr>
          <a:xfrm>
            <a:off x="233436" y="358833"/>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4" name="TextBox 3">
            <a:extLst>
              <a:ext uri="{FF2B5EF4-FFF2-40B4-BE49-F238E27FC236}">
                <a16:creationId xmlns:a16="http://schemas.microsoft.com/office/drawing/2014/main" id="{356E077B-A33C-4463-A055-1134522D236A}"/>
              </a:ext>
            </a:extLst>
          </p:cNvPr>
          <p:cNvSpPr txBox="1"/>
          <p:nvPr/>
        </p:nvSpPr>
        <p:spPr>
          <a:xfrm>
            <a:off x="4565441" y="358833"/>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5" name="TextBox 4">
            <a:extLst>
              <a:ext uri="{FF2B5EF4-FFF2-40B4-BE49-F238E27FC236}">
                <a16:creationId xmlns:a16="http://schemas.microsoft.com/office/drawing/2014/main" id="{2222C2DD-7602-4C09-B023-D557B78D04D8}"/>
              </a:ext>
            </a:extLst>
          </p:cNvPr>
          <p:cNvSpPr txBox="1"/>
          <p:nvPr/>
        </p:nvSpPr>
        <p:spPr>
          <a:xfrm>
            <a:off x="2407770" y="2526147"/>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6" name="TextBox 5">
            <a:extLst>
              <a:ext uri="{FF2B5EF4-FFF2-40B4-BE49-F238E27FC236}">
                <a16:creationId xmlns:a16="http://schemas.microsoft.com/office/drawing/2014/main" id="{371CC2F8-EB93-4447-B417-4063A13FECD4}"/>
              </a:ext>
            </a:extLst>
          </p:cNvPr>
          <p:cNvSpPr txBox="1"/>
          <p:nvPr/>
        </p:nvSpPr>
        <p:spPr>
          <a:xfrm>
            <a:off x="237602" y="2522224"/>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7" name="TextBox 6">
            <a:extLst>
              <a:ext uri="{FF2B5EF4-FFF2-40B4-BE49-F238E27FC236}">
                <a16:creationId xmlns:a16="http://schemas.microsoft.com/office/drawing/2014/main" id="{C5872B51-BEED-4872-A64A-8DB1FB8D98D8}"/>
              </a:ext>
            </a:extLst>
          </p:cNvPr>
          <p:cNvSpPr txBox="1"/>
          <p:nvPr/>
        </p:nvSpPr>
        <p:spPr>
          <a:xfrm>
            <a:off x="4569607" y="2522224"/>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8" name="TextBox 7">
            <a:extLst>
              <a:ext uri="{FF2B5EF4-FFF2-40B4-BE49-F238E27FC236}">
                <a16:creationId xmlns:a16="http://schemas.microsoft.com/office/drawing/2014/main" id="{4B1CB66C-B2E8-4A95-8626-2DEB093A0FEC}"/>
              </a:ext>
            </a:extLst>
          </p:cNvPr>
          <p:cNvSpPr txBox="1"/>
          <p:nvPr/>
        </p:nvSpPr>
        <p:spPr>
          <a:xfrm>
            <a:off x="2407770" y="4714459"/>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9" name="TextBox 8">
            <a:extLst>
              <a:ext uri="{FF2B5EF4-FFF2-40B4-BE49-F238E27FC236}">
                <a16:creationId xmlns:a16="http://schemas.microsoft.com/office/drawing/2014/main" id="{5C56C1BC-17C0-4137-B0EC-F43E723A04BF}"/>
              </a:ext>
            </a:extLst>
          </p:cNvPr>
          <p:cNvSpPr txBox="1"/>
          <p:nvPr/>
        </p:nvSpPr>
        <p:spPr>
          <a:xfrm>
            <a:off x="237602" y="4710536"/>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10" name="TextBox 9">
            <a:extLst>
              <a:ext uri="{FF2B5EF4-FFF2-40B4-BE49-F238E27FC236}">
                <a16:creationId xmlns:a16="http://schemas.microsoft.com/office/drawing/2014/main" id="{8E19666D-06F6-4392-9F67-D0769E5D57CC}"/>
              </a:ext>
            </a:extLst>
          </p:cNvPr>
          <p:cNvSpPr txBox="1"/>
          <p:nvPr/>
        </p:nvSpPr>
        <p:spPr>
          <a:xfrm>
            <a:off x="4569607" y="4710536"/>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11" name="TextBox 10">
            <a:extLst>
              <a:ext uri="{FF2B5EF4-FFF2-40B4-BE49-F238E27FC236}">
                <a16:creationId xmlns:a16="http://schemas.microsoft.com/office/drawing/2014/main" id="{DFB3F361-6F25-4962-85A4-543FF6AD5614}"/>
              </a:ext>
            </a:extLst>
          </p:cNvPr>
          <p:cNvSpPr txBox="1"/>
          <p:nvPr/>
        </p:nvSpPr>
        <p:spPr>
          <a:xfrm>
            <a:off x="2407770" y="6883001"/>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12" name="TextBox 11">
            <a:extLst>
              <a:ext uri="{FF2B5EF4-FFF2-40B4-BE49-F238E27FC236}">
                <a16:creationId xmlns:a16="http://schemas.microsoft.com/office/drawing/2014/main" id="{E01723B9-14FB-4EA4-8685-91819BF1E004}"/>
              </a:ext>
            </a:extLst>
          </p:cNvPr>
          <p:cNvSpPr txBox="1"/>
          <p:nvPr/>
        </p:nvSpPr>
        <p:spPr>
          <a:xfrm>
            <a:off x="237602" y="6879078"/>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13" name="TextBox 12">
            <a:extLst>
              <a:ext uri="{FF2B5EF4-FFF2-40B4-BE49-F238E27FC236}">
                <a16:creationId xmlns:a16="http://schemas.microsoft.com/office/drawing/2014/main" id="{FED970B8-E8FC-4924-81F0-2A1A12E5F29E}"/>
              </a:ext>
            </a:extLst>
          </p:cNvPr>
          <p:cNvSpPr txBox="1"/>
          <p:nvPr/>
        </p:nvSpPr>
        <p:spPr>
          <a:xfrm>
            <a:off x="4569607" y="6879078"/>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Tree>
    <p:extLst>
      <p:ext uri="{BB962C8B-B14F-4D97-AF65-F5344CB8AC3E}">
        <p14:creationId xmlns:p14="http://schemas.microsoft.com/office/powerpoint/2010/main" val="446592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86A7F1-CF7B-428E-838B-DA56AA56CD34}"/>
              </a:ext>
            </a:extLst>
          </p:cNvPr>
          <p:cNvSpPr txBox="1"/>
          <p:nvPr/>
        </p:nvSpPr>
        <p:spPr>
          <a:xfrm>
            <a:off x="2403604" y="362756"/>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3" name="TextBox 2">
            <a:extLst>
              <a:ext uri="{FF2B5EF4-FFF2-40B4-BE49-F238E27FC236}">
                <a16:creationId xmlns:a16="http://schemas.microsoft.com/office/drawing/2014/main" id="{1519A049-2191-4FF7-9241-218C86641B8B}"/>
              </a:ext>
            </a:extLst>
          </p:cNvPr>
          <p:cNvSpPr txBox="1"/>
          <p:nvPr/>
        </p:nvSpPr>
        <p:spPr>
          <a:xfrm>
            <a:off x="233436" y="358833"/>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4" name="TextBox 3">
            <a:extLst>
              <a:ext uri="{FF2B5EF4-FFF2-40B4-BE49-F238E27FC236}">
                <a16:creationId xmlns:a16="http://schemas.microsoft.com/office/drawing/2014/main" id="{A47A3938-D1AF-4603-8DBC-1E1DB063AC68}"/>
              </a:ext>
            </a:extLst>
          </p:cNvPr>
          <p:cNvSpPr txBox="1"/>
          <p:nvPr/>
        </p:nvSpPr>
        <p:spPr>
          <a:xfrm>
            <a:off x="4565441" y="358833"/>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5" name="TextBox 4">
            <a:extLst>
              <a:ext uri="{FF2B5EF4-FFF2-40B4-BE49-F238E27FC236}">
                <a16:creationId xmlns:a16="http://schemas.microsoft.com/office/drawing/2014/main" id="{A15A0076-7E8C-4C00-B809-AD8A2C19C6D3}"/>
              </a:ext>
            </a:extLst>
          </p:cNvPr>
          <p:cNvSpPr txBox="1"/>
          <p:nvPr/>
        </p:nvSpPr>
        <p:spPr>
          <a:xfrm>
            <a:off x="2407770" y="2526147"/>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6" name="TextBox 5">
            <a:extLst>
              <a:ext uri="{FF2B5EF4-FFF2-40B4-BE49-F238E27FC236}">
                <a16:creationId xmlns:a16="http://schemas.microsoft.com/office/drawing/2014/main" id="{157500AD-4CA6-497F-83E0-C365960644AE}"/>
              </a:ext>
            </a:extLst>
          </p:cNvPr>
          <p:cNvSpPr txBox="1"/>
          <p:nvPr/>
        </p:nvSpPr>
        <p:spPr>
          <a:xfrm>
            <a:off x="237602" y="2522224"/>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7" name="TextBox 6">
            <a:extLst>
              <a:ext uri="{FF2B5EF4-FFF2-40B4-BE49-F238E27FC236}">
                <a16:creationId xmlns:a16="http://schemas.microsoft.com/office/drawing/2014/main" id="{2DA73308-5FB3-425B-A279-62E738EA1B78}"/>
              </a:ext>
            </a:extLst>
          </p:cNvPr>
          <p:cNvSpPr txBox="1"/>
          <p:nvPr/>
        </p:nvSpPr>
        <p:spPr>
          <a:xfrm>
            <a:off x="4569607" y="2522224"/>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8" name="TextBox 7">
            <a:extLst>
              <a:ext uri="{FF2B5EF4-FFF2-40B4-BE49-F238E27FC236}">
                <a16:creationId xmlns:a16="http://schemas.microsoft.com/office/drawing/2014/main" id="{31FAC488-3E18-4F0B-9557-5782DF853793}"/>
              </a:ext>
            </a:extLst>
          </p:cNvPr>
          <p:cNvSpPr txBox="1"/>
          <p:nvPr/>
        </p:nvSpPr>
        <p:spPr>
          <a:xfrm>
            <a:off x="2407770" y="4625559"/>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9" name="TextBox 8">
            <a:extLst>
              <a:ext uri="{FF2B5EF4-FFF2-40B4-BE49-F238E27FC236}">
                <a16:creationId xmlns:a16="http://schemas.microsoft.com/office/drawing/2014/main" id="{06B251D6-F258-409C-9676-40C5B4FD26BB}"/>
              </a:ext>
            </a:extLst>
          </p:cNvPr>
          <p:cNvSpPr txBox="1"/>
          <p:nvPr/>
        </p:nvSpPr>
        <p:spPr>
          <a:xfrm>
            <a:off x="237602" y="4621636"/>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10" name="TextBox 9">
            <a:extLst>
              <a:ext uri="{FF2B5EF4-FFF2-40B4-BE49-F238E27FC236}">
                <a16:creationId xmlns:a16="http://schemas.microsoft.com/office/drawing/2014/main" id="{30F0823C-66B7-47AD-A188-5C910550F00C}"/>
              </a:ext>
            </a:extLst>
          </p:cNvPr>
          <p:cNvSpPr txBox="1"/>
          <p:nvPr/>
        </p:nvSpPr>
        <p:spPr>
          <a:xfrm>
            <a:off x="4569607" y="4621636"/>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11" name="TextBox 10">
            <a:extLst>
              <a:ext uri="{FF2B5EF4-FFF2-40B4-BE49-F238E27FC236}">
                <a16:creationId xmlns:a16="http://schemas.microsoft.com/office/drawing/2014/main" id="{A95545ED-BBD6-496F-9298-F8759A7F57AD}"/>
              </a:ext>
            </a:extLst>
          </p:cNvPr>
          <p:cNvSpPr txBox="1"/>
          <p:nvPr/>
        </p:nvSpPr>
        <p:spPr>
          <a:xfrm>
            <a:off x="2407770" y="6794101"/>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12" name="TextBox 11">
            <a:extLst>
              <a:ext uri="{FF2B5EF4-FFF2-40B4-BE49-F238E27FC236}">
                <a16:creationId xmlns:a16="http://schemas.microsoft.com/office/drawing/2014/main" id="{6846EF1C-D5C4-4307-85B4-9C810371A49C}"/>
              </a:ext>
            </a:extLst>
          </p:cNvPr>
          <p:cNvSpPr txBox="1"/>
          <p:nvPr/>
        </p:nvSpPr>
        <p:spPr>
          <a:xfrm>
            <a:off x="237602" y="6790178"/>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13" name="TextBox 12">
            <a:extLst>
              <a:ext uri="{FF2B5EF4-FFF2-40B4-BE49-F238E27FC236}">
                <a16:creationId xmlns:a16="http://schemas.microsoft.com/office/drawing/2014/main" id="{329D4A84-6A54-4DE6-A517-039CFE55FFF8}"/>
              </a:ext>
            </a:extLst>
          </p:cNvPr>
          <p:cNvSpPr txBox="1"/>
          <p:nvPr/>
        </p:nvSpPr>
        <p:spPr>
          <a:xfrm>
            <a:off x="4569607" y="6790178"/>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Tree>
    <p:extLst>
      <p:ext uri="{BB962C8B-B14F-4D97-AF65-F5344CB8AC3E}">
        <p14:creationId xmlns:p14="http://schemas.microsoft.com/office/powerpoint/2010/main" val="3997517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01504F-FE3D-416B-BE1A-6AFC42681148}"/>
              </a:ext>
            </a:extLst>
          </p:cNvPr>
          <p:cNvSpPr txBox="1"/>
          <p:nvPr/>
        </p:nvSpPr>
        <p:spPr>
          <a:xfrm>
            <a:off x="2403604" y="362756"/>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3" name="TextBox 2">
            <a:extLst>
              <a:ext uri="{FF2B5EF4-FFF2-40B4-BE49-F238E27FC236}">
                <a16:creationId xmlns:a16="http://schemas.microsoft.com/office/drawing/2014/main" id="{227DF41C-7944-4B64-8BB4-704FF2FD259B}"/>
              </a:ext>
            </a:extLst>
          </p:cNvPr>
          <p:cNvSpPr txBox="1"/>
          <p:nvPr/>
        </p:nvSpPr>
        <p:spPr>
          <a:xfrm>
            <a:off x="233436" y="358833"/>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4" name="TextBox 3">
            <a:extLst>
              <a:ext uri="{FF2B5EF4-FFF2-40B4-BE49-F238E27FC236}">
                <a16:creationId xmlns:a16="http://schemas.microsoft.com/office/drawing/2014/main" id="{B45EC980-DD64-4818-B3ED-F8205979BB13}"/>
              </a:ext>
            </a:extLst>
          </p:cNvPr>
          <p:cNvSpPr txBox="1"/>
          <p:nvPr/>
        </p:nvSpPr>
        <p:spPr>
          <a:xfrm>
            <a:off x="4565441" y="358833"/>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5" name="TextBox 4">
            <a:extLst>
              <a:ext uri="{FF2B5EF4-FFF2-40B4-BE49-F238E27FC236}">
                <a16:creationId xmlns:a16="http://schemas.microsoft.com/office/drawing/2014/main" id="{65A28962-1109-40F2-B570-C33F1492F241}"/>
              </a:ext>
            </a:extLst>
          </p:cNvPr>
          <p:cNvSpPr txBox="1"/>
          <p:nvPr/>
        </p:nvSpPr>
        <p:spPr>
          <a:xfrm>
            <a:off x="2407770" y="2526147"/>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6" name="TextBox 5">
            <a:extLst>
              <a:ext uri="{FF2B5EF4-FFF2-40B4-BE49-F238E27FC236}">
                <a16:creationId xmlns:a16="http://schemas.microsoft.com/office/drawing/2014/main" id="{3C75C5C4-A3DD-46AB-B8A0-1501AAE47E0C}"/>
              </a:ext>
            </a:extLst>
          </p:cNvPr>
          <p:cNvSpPr txBox="1"/>
          <p:nvPr/>
        </p:nvSpPr>
        <p:spPr>
          <a:xfrm>
            <a:off x="237602" y="2522224"/>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7" name="TextBox 6">
            <a:extLst>
              <a:ext uri="{FF2B5EF4-FFF2-40B4-BE49-F238E27FC236}">
                <a16:creationId xmlns:a16="http://schemas.microsoft.com/office/drawing/2014/main" id="{D79ED704-6774-4185-BB49-0F77B438967A}"/>
              </a:ext>
            </a:extLst>
          </p:cNvPr>
          <p:cNvSpPr txBox="1"/>
          <p:nvPr/>
        </p:nvSpPr>
        <p:spPr>
          <a:xfrm>
            <a:off x="4569607" y="2522224"/>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8" name="TextBox 7">
            <a:extLst>
              <a:ext uri="{FF2B5EF4-FFF2-40B4-BE49-F238E27FC236}">
                <a16:creationId xmlns:a16="http://schemas.microsoft.com/office/drawing/2014/main" id="{65A9E0D6-E4B0-4B2F-BFDB-197111C0D8CB}"/>
              </a:ext>
            </a:extLst>
          </p:cNvPr>
          <p:cNvSpPr txBox="1"/>
          <p:nvPr/>
        </p:nvSpPr>
        <p:spPr>
          <a:xfrm>
            <a:off x="2407770" y="4714459"/>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9" name="TextBox 8">
            <a:extLst>
              <a:ext uri="{FF2B5EF4-FFF2-40B4-BE49-F238E27FC236}">
                <a16:creationId xmlns:a16="http://schemas.microsoft.com/office/drawing/2014/main" id="{460F0E0B-5DBD-4901-9879-A9B48DEB9E71}"/>
              </a:ext>
            </a:extLst>
          </p:cNvPr>
          <p:cNvSpPr txBox="1"/>
          <p:nvPr/>
        </p:nvSpPr>
        <p:spPr>
          <a:xfrm>
            <a:off x="237602" y="4710536"/>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10" name="TextBox 9">
            <a:extLst>
              <a:ext uri="{FF2B5EF4-FFF2-40B4-BE49-F238E27FC236}">
                <a16:creationId xmlns:a16="http://schemas.microsoft.com/office/drawing/2014/main" id="{7272BC03-2440-455E-BE99-050ABD2B3708}"/>
              </a:ext>
            </a:extLst>
          </p:cNvPr>
          <p:cNvSpPr txBox="1"/>
          <p:nvPr/>
        </p:nvSpPr>
        <p:spPr>
          <a:xfrm>
            <a:off x="4569607" y="4710536"/>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11" name="TextBox 10">
            <a:extLst>
              <a:ext uri="{FF2B5EF4-FFF2-40B4-BE49-F238E27FC236}">
                <a16:creationId xmlns:a16="http://schemas.microsoft.com/office/drawing/2014/main" id="{8C8605AC-0439-45C6-9441-6F72C76229AE}"/>
              </a:ext>
            </a:extLst>
          </p:cNvPr>
          <p:cNvSpPr txBox="1"/>
          <p:nvPr/>
        </p:nvSpPr>
        <p:spPr>
          <a:xfrm>
            <a:off x="2407770" y="6883001"/>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12" name="TextBox 11">
            <a:extLst>
              <a:ext uri="{FF2B5EF4-FFF2-40B4-BE49-F238E27FC236}">
                <a16:creationId xmlns:a16="http://schemas.microsoft.com/office/drawing/2014/main" id="{55946604-28A3-4CF1-A166-E3291467359C}"/>
              </a:ext>
            </a:extLst>
          </p:cNvPr>
          <p:cNvSpPr txBox="1"/>
          <p:nvPr/>
        </p:nvSpPr>
        <p:spPr>
          <a:xfrm>
            <a:off x="237602" y="6879078"/>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13" name="TextBox 12">
            <a:extLst>
              <a:ext uri="{FF2B5EF4-FFF2-40B4-BE49-F238E27FC236}">
                <a16:creationId xmlns:a16="http://schemas.microsoft.com/office/drawing/2014/main" id="{11B805B8-55A2-46A9-9216-C60DD2F164A2}"/>
              </a:ext>
            </a:extLst>
          </p:cNvPr>
          <p:cNvSpPr txBox="1"/>
          <p:nvPr/>
        </p:nvSpPr>
        <p:spPr>
          <a:xfrm>
            <a:off x="4569607" y="6879078"/>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Tree>
    <p:extLst>
      <p:ext uri="{BB962C8B-B14F-4D97-AF65-F5344CB8AC3E}">
        <p14:creationId xmlns:p14="http://schemas.microsoft.com/office/powerpoint/2010/main" val="838760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1CEEBC-0E8F-4A19-B888-4B853AAB1962}"/>
              </a:ext>
            </a:extLst>
          </p:cNvPr>
          <p:cNvSpPr txBox="1"/>
          <p:nvPr/>
        </p:nvSpPr>
        <p:spPr>
          <a:xfrm>
            <a:off x="2403604" y="362756"/>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3" name="TextBox 2">
            <a:extLst>
              <a:ext uri="{FF2B5EF4-FFF2-40B4-BE49-F238E27FC236}">
                <a16:creationId xmlns:a16="http://schemas.microsoft.com/office/drawing/2014/main" id="{D702DE3C-8E3F-4EA2-B1E5-FC0BFDF4F413}"/>
              </a:ext>
            </a:extLst>
          </p:cNvPr>
          <p:cNvSpPr txBox="1"/>
          <p:nvPr/>
        </p:nvSpPr>
        <p:spPr>
          <a:xfrm>
            <a:off x="233436" y="358833"/>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4" name="TextBox 3">
            <a:extLst>
              <a:ext uri="{FF2B5EF4-FFF2-40B4-BE49-F238E27FC236}">
                <a16:creationId xmlns:a16="http://schemas.microsoft.com/office/drawing/2014/main" id="{EC6372BA-6469-4F32-8448-DDFBD2206196}"/>
              </a:ext>
            </a:extLst>
          </p:cNvPr>
          <p:cNvSpPr txBox="1"/>
          <p:nvPr/>
        </p:nvSpPr>
        <p:spPr>
          <a:xfrm>
            <a:off x="4565441" y="358833"/>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5" name="TextBox 4">
            <a:extLst>
              <a:ext uri="{FF2B5EF4-FFF2-40B4-BE49-F238E27FC236}">
                <a16:creationId xmlns:a16="http://schemas.microsoft.com/office/drawing/2014/main" id="{45ADC6A6-95A0-4EA1-8676-5B831DE64787}"/>
              </a:ext>
            </a:extLst>
          </p:cNvPr>
          <p:cNvSpPr txBox="1"/>
          <p:nvPr/>
        </p:nvSpPr>
        <p:spPr>
          <a:xfrm>
            <a:off x="2407770" y="2526147"/>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6" name="TextBox 5">
            <a:extLst>
              <a:ext uri="{FF2B5EF4-FFF2-40B4-BE49-F238E27FC236}">
                <a16:creationId xmlns:a16="http://schemas.microsoft.com/office/drawing/2014/main" id="{989FF967-4035-4E5F-A813-0E1067F5A077}"/>
              </a:ext>
            </a:extLst>
          </p:cNvPr>
          <p:cNvSpPr txBox="1"/>
          <p:nvPr/>
        </p:nvSpPr>
        <p:spPr>
          <a:xfrm>
            <a:off x="237602" y="2522224"/>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7" name="TextBox 6">
            <a:extLst>
              <a:ext uri="{FF2B5EF4-FFF2-40B4-BE49-F238E27FC236}">
                <a16:creationId xmlns:a16="http://schemas.microsoft.com/office/drawing/2014/main" id="{F860FCF6-0E3F-441F-B0B5-DE7DA289948D}"/>
              </a:ext>
            </a:extLst>
          </p:cNvPr>
          <p:cNvSpPr txBox="1"/>
          <p:nvPr/>
        </p:nvSpPr>
        <p:spPr>
          <a:xfrm>
            <a:off x="4569607" y="2522224"/>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8" name="TextBox 7">
            <a:extLst>
              <a:ext uri="{FF2B5EF4-FFF2-40B4-BE49-F238E27FC236}">
                <a16:creationId xmlns:a16="http://schemas.microsoft.com/office/drawing/2014/main" id="{5197D405-70EC-4DC3-93D8-F0667FCCD5DB}"/>
              </a:ext>
            </a:extLst>
          </p:cNvPr>
          <p:cNvSpPr txBox="1"/>
          <p:nvPr/>
        </p:nvSpPr>
        <p:spPr>
          <a:xfrm>
            <a:off x="2407770" y="4714459"/>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9" name="TextBox 8">
            <a:extLst>
              <a:ext uri="{FF2B5EF4-FFF2-40B4-BE49-F238E27FC236}">
                <a16:creationId xmlns:a16="http://schemas.microsoft.com/office/drawing/2014/main" id="{2431006D-8E4D-4E33-99C6-34A9ADE20C27}"/>
              </a:ext>
            </a:extLst>
          </p:cNvPr>
          <p:cNvSpPr txBox="1"/>
          <p:nvPr/>
        </p:nvSpPr>
        <p:spPr>
          <a:xfrm>
            <a:off x="237602" y="4710536"/>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10" name="TextBox 9">
            <a:extLst>
              <a:ext uri="{FF2B5EF4-FFF2-40B4-BE49-F238E27FC236}">
                <a16:creationId xmlns:a16="http://schemas.microsoft.com/office/drawing/2014/main" id="{E373796B-A079-422E-9570-CEBBB0C48154}"/>
              </a:ext>
            </a:extLst>
          </p:cNvPr>
          <p:cNvSpPr txBox="1"/>
          <p:nvPr/>
        </p:nvSpPr>
        <p:spPr>
          <a:xfrm>
            <a:off x="4569607" y="4710536"/>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11" name="TextBox 10">
            <a:extLst>
              <a:ext uri="{FF2B5EF4-FFF2-40B4-BE49-F238E27FC236}">
                <a16:creationId xmlns:a16="http://schemas.microsoft.com/office/drawing/2014/main" id="{C79EB134-F70E-4BD1-B60E-4FCA7CEA0A97}"/>
              </a:ext>
            </a:extLst>
          </p:cNvPr>
          <p:cNvSpPr txBox="1"/>
          <p:nvPr/>
        </p:nvSpPr>
        <p:spPr>
          <a:xfrm>
            <a:off x="2407770" y="6883001"/>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12" name="TextBox 11">
            <a:extLst>
              <a:ext uri="{FF2B5EF4-FFF2-40B4-BE49-F238E27FC236}">
                <a16:creationId xmlns:a16="http://schemas.microsoft.com/office/drawing/2014/main" id="{A3544FDB-15CA-4A1F-86C0-108C80A4654E}"/>
              </a:ext>
            </a:extLst>
          </p:cNvPr>
          <p:cNvSpPr txBox="1"/>
          <p:nvPr/>
        </p:nvSpPr>
        <p:spPr>
          <a:xfrm>
            <a:off x="237602" y="6879078"/>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13" name="TextBox 12">
            <a:extLst>
              <a:ext uri="{FF2B5EF4-FFF2-40B4-BE49-F238E27FC236}">
                <a16:creationId xmlns:a16="http://schemas.microsoft.com/office/drawing/2014/main" id="{D8A66357-8485-4FCA-A379-AF50FD1D91D5}"/>
              </a:ext>
            </a:extLst>
          </p:cNvPr>
          <p:cNvSpPr txBox="1"/>
          <p:nvPr/>
        </p:nvSpPr>
        <p:spPr>
          <a:xfrm>
            <a:off x="4569607" y="6879078"/>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Tree>
    <p:extLst>
      <p:ext uri="{BB962C8B-B14F-4D97-AF65-F5344CB8AC3E}">
        <p14:creationId xmlns:p14="http://schemas.microsoft.com/office/powerpoint/2010/main" val="39316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5A8687-3A03-4CAF-9769-A37F45159CE0}"/>
              </a:ext>
            </a:extLst>
          </p:cNvPr>
          <p:cNvSpPr txBox="1"/>
          <p:nvPr/>
        </p:nvSpPr>
        <p:spPr>
          <a:xfrm>
            <a:off x="2403604" y="362756"/>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3" name="TextBox 2">
            <a:extLst>
              <a:ext uri="{FF2B5EF4-FFF2-40B4-BE49-F238E27FC236}">
                <a16:creationId xmlns:a16="http://schemas.microsoft.com/office/drawing/2014/main" id="{53F64737-AE7D-4DE7-87AA-FAD1D5696FFD}"/>
              </a:ext>
            </a:extLst>
          </p:cNvPr>
          <p:cNvSpPr txBox="1"/>
          <p:nvPr/>
        </p:nvSpPr>
        <p:spPr>
          <a:xfrm>
            <a:off x="233436" y="358833"/>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4" name="TextBox 3">
            <a:extLst>
              <a:ext uri="{FF2B5EF4-FFF2-40B4-BE49-F238E27FC236}">
                <a16:creationId xmlns:a16="http://schemas.microsoft.com/office/drawing/2014/main" id="{799EB879-9DEF-4554-815A-73F03EE8F6D5}"/>
              </a:ext>
            </a:extLst>
          </p:cNvPr>
          <p:cNvSpPr txBox="1"/>
          <p:nvPr/>
        </p:nvSpPr>
        <p:spPr>
          <a:xfrm>
            <a:off x="4565441" y="358833"/>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5" name="TextBox 4">
            <a:extLst>
              <a:ext uri="{FF2B5EF4-FFF2-40B4-BE49-F238E27FC236}">
                <a16:creationId xmlns:a16="http://schemas.microsoft.com/office/drawing/2014/main" id="{E64A4EBD-982E-448B-8664-260BC997EA1E}"/>
              </a:ext>
            </a:extLst>
          </p:cNvPr>
          <p:cNvSpPr txBox="1"/>
          <p:nvPr/>
        </p:nvSpPr>
        <p:spPr>
          <a:xfrm>
            <a:off x="2407770" y="2526147"/>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6" name="TextBox 5">
            <a:extLst>
              <a:ext uri="{FF2B5EF4-FFF2-40B4-BE49-F238E27FC236}">
                <a16:creationId xmlns:a16="http://schemas.microsoft.com/office/drawing/2014/main" id="{0D5F3B32-3F04-46B3-BF62-61989AC864BD}"/>
              </a:ext>
            </a:extLst>
          </p:cNvPr>
          <p:cNvSpPr txBox="1"/>
          <p:nvPr/>
        </p:nvSpPr>
        <p:spPr>
          <a:xfrm>
            <a:off x="237602" y="2522224"/>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7" name="TextBox 6">
            <a:extLst>
              <a:ext uri="{FF2B5EF4-FFF2-40B4-BE49-F238E27FC236}">
                <a16:creationId xmlns:a16="http://schemas.microsoft.com/office/drawing/2014/main" id="{0ED1A384-5D03-4955-AD85-4AE238E658BB}"/>
              </a:ext>
            </a:extLst>
          </p:cNvPr>
          <p:cNvSpPr txBox="1"/>
          <p:nvPr/>
        </p:nvSpPr>
        <p:spPr>
          <a:xfrm>
            <a:off x="4569607" y="2522224"/>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8" name="TextBox 7">
            <a:extLst>
              <a:ext uri="{FF2B5EF4-FFF2-40B4-BE49-F238E27FC236}">
                <a16:creationId xmlns:a16="http://schemas.microsoft.com/office/drawing/2014/main" id="{54616812-6C18-4783-B80E-51B413A050A7}"/>
              </a:ext>
            </a:extLst>
          </p:cNvPr>
          <p:cNvSpPr txBox="1"/>
          <p:nvPr/>
        </p:nvSpPr>
        <p:spPr>
          <a:xfrm>
            <a:off x="2407770" y="4714459"/>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9" name="TextBox 8">
            <a:extLst>
              <a:ext uri="{FF2B5EF4-FFF2-40B4-BE49-F238E27FC236}">
                <a16:creationId xmlns:a16="http://schemas.microsoft.com/office/drawing/2014/main" id="{7BDE97D1-69EF-4B0F-AC6B-42F50CE31904}"/>
              </a:ext>
            </a:extLst>
          </p:cNvPr>
          <p:cNvSpPr txBox="1"/>
          <p:nvPr/>
        </p:nvSpPr>
        <p:spPr>
          <a:xfrm>
            <a:off x="237602" y="4710536"/>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10" name="TextBox 9">
            <a:extLst>
              <a:ext uri="{FF2B5EF4-FFF2-40B4-BE49-F238E27FC236}">
                <a16:creationId xmlns:a16="http://schemas.microsoft.com/office/drawing/2014/main" id="{7BAE34B1-9B53-491E-9259-159398504DEF}"/>
              </a:ext>
            </a:extLst>
          </p:cNvPr>
          <p:cNvSpPr txBox="1"/>
          <p:nvPr/>
        </p:nvSpPr>
        <p:spPr>
          <a:xfrm>
            <a:off x="4569607" y="4710536"/>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11" name="TextBox 10">
            <a:extLst>
              <a:ext uri="{FF2B5EF4-FFF2-40B4-BE49-F238E27FC236}">
                <a16:creationId xmlns:a16="http://schemas.microsoft.com/office/drawing/2014/main" id="{D7DB9346-A069-40FC-A4CB-C441A2B492CE}"/>
              </a:ext>
            </a:extLst>
          </p:cNvPr>
          <p:cNvSpPr txBox="1"/>
          <p:nvPr/>
        </p:nvSpPr>
        <p:spPr>
          <a:xfrm>
            <a:off x="2407770" y="6883001"/>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12" name="TextBox 11">
            <a:extLst>
              <a:ext uri="{FF2B5EF4-FFF2-40B4-BE49-F238E27FC236}">
                <a16:creationId xmlns:a16="http://schemas.microsoft.com/office/drawing/2014/main" id="{EB883A3F-B3C3-460F-9ACC-83D410ABFA0B}"/>
              </a:ext>
            </a:extLst>
          </p:cNvPr>
          <p:cNvSpPr txBox="1"/>
          <p:nvPr/>
        </p:nvSpPr>
        <p:spPr>
          <a:xfrm>
            <a:off x="237602" y="6879078"/>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13" name="TextBox 12">
            <a:extLst>
              <a:ext uri="{FF2B5EF4-FFF2-40B4-BE49-F238E27FC236}">
                <a16:creationId xmlns:a16="http://schemas.microsoft.com/office/drawing/2014/main" id="{E0FCBE44-335C-415A-8550-BD73CDDC2CCD}"/>
              </a:ext>
            </a:extLst>
          </p:cNvPr>
          <p:cNvSpPr txBox="1"/>
          <p:nvPr/>
        </p:nvSpPr>
        <p:spPr>
          <a:xfrm>
            <a:off x="4569607" y="6879078"/>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Tree>
    <p:extLst>
      <p:ext uri="{BB962C8B-B14F-4D97-AF65-F5344CB8AC3E}">
        <p14:creationId xmlns:p14="http://schemas.microsoft.com/office/powerpoint/2010/main" val="23159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5A9C62-59DD-4ABE-BEBD-CCFB6ACCC764}"/>
              </a:ext>
            </a:extLst>
          </p:cNvPr>
          <p:cNvSpPr txBox="1"/>
          <p:nvPr/>
        </p:nvSpPr>
        <p:spPr>
          <a:xfrm>
            <a:off x="0" y="-1"/>
            <a:ext cx="6858000" cy="9417963"/>
          </a:xfrm>
          <a:prstGeom prst="rect">
            <a:avLst/>
          </a:prstGeom>
          <a:noFill/>
        </p:spPr>
        <p:txBody>
          <a:bodyPr wrap="square" rtlCol="0">
            <a:spAutoFit/>
          </a:bodyPr>
          <a:lstStyle/>
          <a:p>
            <a:pPr algn="ctr"/>
            <a:r>
              <a:rPr lang="en-US" sz="2400" dirty="0">
                <a:latin typeface="KG Red Hands" panose="02000505000000020004" pitchFamily="2" charset="0"/>
              </a:rPr>
              <a:t>Directions</a:t>
            </a:r>
          </a:p>
          <a:p>
            <a:pPr algn="ctr"/>
            <a:endParaRPr lang="en-US" sz="800" dirty="0">
              <a:latin typeface="KG Red Hands" panose="02000505000000020004" pitchFamily="2" charset="0"/>
            </a:endParaRPr>
          </a:p>
          <a:p>
            <a:r>
              <a:rPr lang="en-US" b="1" u="sng" dirty="0">
                <a:latin typeface="KG What the Teacher Wants" panose="02000000000000000000" pitchFamily="2" charset="0"/>
              </a:rPr>
              <a:t>Student Name Cards</a:t>
            </a:r>
          </a:p>
          <a:p>
            <a:endParaRPr lang="en-US" sz="1000" dirty="0">
              <a:latin typeface="KG What the Teacher Wants" panose="02000000000000000000" pitchFamily="2" charset="0"/>
            </a:endParaRPr>
          </a:p>
          <a:p>
            <a:r>
              <a:rPr lang="en-US" dirty="0">
                <a:latin typeface="KG What the Teacher Wants" panose="02000000000000000000" pitchFamily="2" charset="0"/>
              </a:rPr>
              <a:t>There are 2 options from which to choose for the student cards:</a:t>
            </a:r>
          </a:p>
          <a:p>
            <a:endParaRPr lang="en-US" sz="1000" dirty="0">
              <a:latin typeface="KG What the Teacher Wants" panose="02000000000000000000" pitchFamily="2" charset="0"/>
            </a:endParaRPr>
          </a:p>
          <a:p>
            <a:r>
              <a:rPr lang="en-US" dirty="0">
                <a:latin typeface="KG What the Teacher Wants" panose="02000000000000000000" pitchFamily="2" charset="0"/>
              </a:rPr>
              <a:t>You can </a:t>
            </a:r>
            <a:r>
              <a:rPr lang="en-US" b="1" dirty="0">
                <a:latin typeface="KG What the Teacher Wants" panose="02000000000000000000" pitchFamily="2" charset="0"/>
              </a:rPr>
              <a:t>type student names </a:t>
            </a:r>
            <a:r>
              <a:rPr lang="en-US" dirty="0">
                <a:latin typeface="KG What the Teacher Wants" panose="02000000000000000000" pitchFamily="2" charset="0"/>
              </a:rPr>
              <a:t>on page 3.</a:t>
            </a:r>
          </a:p>
          <a:p>
            <a:r>
              <a:rPr lang="en-US" dirty="0">
                <a:latin typeface="KG What the Teacher Wants" panose="02000000000000000000" pitchFamily="2" charset="0"/>
              </a:rPr>
              <a:t>Click inside each text box, delete the words “Student Name”, and type           the student’s name.</a:t>
            </a:r>
          </a:p>
          <a:p>
            <a:endParaRPr lang="en-US" sz="1000" dirty="0">
              <a:latin typeface="KG What the Teacher Wants" panose="02000000000000000000" pitchFamily="2" charset="0"/>
            </a:endParaRPr>
          </a:p>
          <a:p>
            <a:r>
              <a:rPr lang="en-US" dirty="0">
                <a:latin typeface="KG What the Teacher Wants" panose="02000000000000000000" pitchFamily="2" charset="0"/>
              </a:rPr>
              <a:t>You can </a:t>
            </a:r>
            <a:r>
              <a:rPr lang="en-US" b="1" dirty="0">
                <a:latin typeface="KG What the Teacher Wants" panose="02000000000000000000" pitchFamily="2" charset="0"/>
              </a:rPr>
              <a:t>insert student photos </a:t>
            </a:r>
            <a:r>
              <a:rPr lang="en-US" dirty="0">
                <a:latin typeface="KG What the Teacher Wants" panose="02000000000000000000" pitchFamily="2" charset="0"/>
              </a:rPr>
              <a:t>on page 4. </a:t>
            </a:r>
          </a:p>
          <a:p>
            <a:r>
              <a:rPr lang="en-US" dirty="0">
                <a:latin typeface="KG What the Teacher Wants" panose="02000000000000000000" pitchFamily="2" charset="0"/>
              </a:rPr>
              <a:t>To insert each photo, click Insert-Pictures-This Device. Browse to the place on your computer where your students’ photos are stored, select a photo, and click Open. </a:t>
            </a:r>
          </a:p>
          <a:p>
            <a:r>
              <a:rPr lang="en-US" dirty="0">
                <a:latin typeface="KG What the Teacher Wants" panose="02000000000000000000" pitchFamily="2" charset="0"/>
              </a:rPr>
              <a:t>Resize the photo and move it in a square.</a:t>
            </a:r>
          </a:p>
          <a:p>
            <a:endParaRPr lang="en-US" sz="1000" dirty="0">
              <a:latin typeface="KG What the Teacher Wants" panose="02000000000000000000" pitchFamily="2" charset="0"/>
            </a:endParaRPr>
          </a:p>
          <a:p>
            <a:r>
              <a:rPr lang="en-US" b="1" u="sng" dirty="0">
                <a:latin typeface="KG What the Teacher Wants" panose="02000000000000000000" pitchFamily="2" charset="0"/>
              </a:rPr>
              <a:t>Center Cards</a:t>
            </a:r>
          </a:p>
          <a:p>
            <a:endParaRPr lang="en-US" sz="1000" dirty="0">
              <a:latin typeface="KG What the Teacher Wants" panose="02000000000000000000" pitchFamily="2" charset="0"/>
            </a:endParaRPr>
          </a:p>
          <a:p>
            <a:r>
              <a:rPr lang="en-US" dirty="0">
                <a:latin typeface="KG What the Teacher Wants" panose="02000000000000000000" pitchFamily="2" charset="0"/>
              </a:rPr>
              <a:t>The center cards </a:t>
            </a:r>
            <a:r>
              <a:rPr lang="en-US" b="1" dirty="0">
                <a:latin typeface="KG What the Teacher Wants" panose="02000000000000000000" pitchFamily="2" charset="0"/>
              </a:rPr>
              <a:t>come in 3 colors </a:t>
            </a:r>
            <a:r>
              <a:rPr lang="en-US" dirty="0">
                <a:latin typeface="KG What the Teacher Wants" panose="02000000000000000000" pitchFamily="2" charset="0"/>
              </a:rPr>
              <a:t>(green, blue, yellow) so that you can use a different color for each of your center rotations if desired.</a:t>
            </a:r>
          </a:p>
          <a:p>
            <a:endParaRPr lang="en-US" sz="1000" dirty="0">
              <a:latin typeface="KG What the Teacher Wants" panose="02000000000000000000" pitchFamily="2" charset="0"/>
            </a:endParaRPr>
          </a:p>
          <a:p>
            <a:r>
              <a:rPr lang="en-US" b="1" dirty="0">
                <a:latin typeface="KG What the Teacher Wants" panose="02000000000000000000" pitchFamily="2" charset="0"/>
              </a:rPr>
              <a:t>The text above the pictures is editable</a:t>
            </a:r>
            <a:r>
              <a:rPr lang="en-US" dirty="0">
                <a:latin typeface="KG What the Teacher Wants" panose="02000000000000000000" pitchFamily="2" charset="0"/>
              </a:rPr>
              <a:t>. Click inside each text box, delete the words “Enter Text”, and type the center’s name.</a:t>
            </a:r>
          </a:p>
          <a:p>
            <a:endParaRPr lang="en-US" sz="1000" dirty="0">
              <a:latin typeface="KG What the Teacher Wants" panose="02000000000000000000" pitchFamily="2" charset="0"/>
            </a:endParaRPr>
          </a:p>
          <a:p>
            <a:r>
              <a:rPr lang="en-US" dirty="0">
                <a:latin typeface="KG What the Teacher Wants" panose="02000000000000000000" pitchFamily="2" charset="0"/>
              </a:rPr>
              <a:t>There are a number of pictures included for different types of centers. Suggestions for each set:</a:t>
            </a:r>
          </a:p>
          <a:p>
            <a:r>
              <a:rPr lang="en-US" dirty="0">
                <a:latin typeface="KG What the Teacher Wants" panose="02000000000000000000" pitchFamily="2" charset="0"/>
              </a:rPr>
              <a:t>Set 1 – small groups and independent activity or page</a:t>
            </a:r>
          </a:p>
          <a:p>
            <a:r>
              <a:rPr lang="en-US" dirty="0">
                <a:latin typeface="KG What the Teacher Wants" panose="02000000000000000000" pitchFamily="2" charset="0"/>
              </a:rPr>
              <a:t>Set 2 – listening center and reading</a:t>
            </a:r>
          </a:p>
          <a:p>
            <a:r>
              <a:rPr lang="en-US" dirty="0">
                <a:latin typeface="KG What the Teacher Wants" panose="02000000000000000000" pitchFamily="2" charset="0"/>
              </a:rPr>
              <a:t>Set 3 – technology and pocket chart</a:t>
            </a:r>
          </a:p>
          <a:p>
            <a:r>
              <a:rPr lang="en-US" dirty="0">
                <a:latin typeface="KG What the Teacher Wants" panose="02000000000000000000" pitchFamily="2" charset="0"/>
              </a:rPr>
              <a:t>Set 4 – play dough and magnetic letters or literacy center</a:t>
            </a:r>
          </a:p>
          <a:p>
            <a:r>
              <a:rPr lang="en-US" dirty="0">
                <a:latin typeface="KG What the Teacher Wants" panose="02000000000000000000" pitchFamily="2" charset="0"/>
              </a:rPr>
              <a:t>Set 5 – partner game or game and puzzles</a:t>
            </a:r>
          </a:p>
          <a:p>
            <a:r>
              <a:rPr lang="en-US" dirty="0">
                <a:latin typeface="KG What the Teacher Wants" panose="02000000000000000000" pitchFamily="2" charset="0"/>
              </a:rPr>
              <a:t>Set 6 – blocks and science</a:t>
            </a:r>
          </a:p>
          <a:p>
            <a:endParaRPr lang="en-US" sz="1000" dirty="0">
              <a:latin typeface="KG What the Teacher Wants" panose="02000000000000000000" pitchFamily="2" charset="0"/>
            </a:endParaRPr>
          </a:p>
          <a:p>
            <a:r>
              <a:rPr lang="en-US" b="1" dirty="0">
                <a:latin typeface="KG What the Teacher Wants" panose="02000000000000000000" pitchFamily="2" charset="0"/>
              </a:rPr>
              <a:t>Edit and print the center cards of your choice</a:t>
            </a:r>
            <a:r>
              <a:rPr lang="en-US" dirty="0">
                <a:latin typeface="KG What the Teacher Wants" panose="02000000000000000000" pitchFamily="2" charset="0"/>
              </a:rPr>
              <a:t>. Click File-Print. Under Settings, change “Print All Slides” to either “Print Current Slide” OR “Custom Range” and add the slide numbers.</a:t>
            </a:r>
          </a:p>
          <a:p>
            <a:endParaRPr lang="en-US" dirty="0">
              <a:latin typeface="KG What the Teacher Wants" panose="02000000000000000000" pitchFamily="2" charset="0"/>
            </a:endParaRPr>
          </a:p>
        </p:txBody>
      </p:sp>
      <p:sp>
        <p:nvSpPr>
          <p:cNvPr id="3" name="TextBox 2">
            <a:extLst>
              <a:ext uri="{FF2B5EF4-FFF2-40B4-BE49-F238E27FC236}">
                <a16:creationId xmlns:a16="http://schemas.microsoft.com/office/drawing/2014/main" id="{6A569B4B-F65A-4328-98E3-B362396EC39D}"/>
              </a:ext>
            </a:extLst>
          </p:cNvPr>
          <p:cNvSpPr txBox="1"/>
          <p:nvPr/>
        </p:nvSpPr>
        <p:spPr>
          <a:xfrm>
            <a:off x="3976197" y="8907631"/>
            <a:ext cx="3022600" cy="276999"/>
          </a:xfrm>
          <a:prstGeom prst="rect">
            <a:avLst/>
          </a:prstGeom>
          <a:noFill/>
        </p:spPr>
        <p:txBody>
          <a:bodyPr wrap="square" rtlCol="0">
            <a:spAutoFit/>
          </a:bodyPr>
          <a:lstStyle/>
          <a:p>
            <a:r>
              <a:rPr lang="en-US" sz="1200" dirty="0">
                <a:latin typeface="KG What the Teacher Wants" panose="02000000000000000000" pitchFamily="2" charset="0"/>
              </a:rPr>
              <a:t>© 2021 Lessons for Little Ones by Tina </a:t>
            </a:r>
            <a:r>
              <a:rPr lang="en-US" sz="1200" dirty="0" err="1">
                <a:latin typeface="KG What the Teacher Wants" panose="02000000000000000000" pitchFamily="2" charset="0"/>
              </a:rPr>
              <a:t>O’Block</a:t>
            </a:r>
            <a:endParaRPr lang="en-US" sz="1200" dirty="0">
              <a:latin typeface="KG What the Teacher Wants" panose="02000000000000000000" pitchFamily="2" charset="0"/>
            </a:endParaRPr>
          </a:p>
        </p:txBody>
      </p:sp>
    </p:spTree>
    <p:extLst>
      <p:ext uri="{BB962C8B-B14F-4D97-AF65-F5344CB8AC3E}">
        <p14:creationId xmlns:p14="http://schemas.microsoft.com/office/powerpoint/2010/main" val="70823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8CCABDDA-26E9-4929-98FE-3FC88A2E3DD7}"/>
              </a:ext>
            </a:extLst>
          </p:cNvPr>
          <p:cNvSpPr txBox="1"/>
          <p:nvPr/>
        </p:nvSpPr>
        <p:spPr>
          <a:xfrm>
            <a:off x="2403604" y="273856"/>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15" name="TextBox 14">
            <a:extLst>
              <a:ext uri="{FF2B5EF4-FFF2-40B4-BE49-F238E27FC236}">
                <a16:creationId xmlns:a16="http://schemas.microsoft.com/office/drawing/2014/main" id="{D6D436CA-E186-40A3-BA54-6B350736A09A}"/>
              </a:ext>
            </a:extLst>
          </p:cNvPr>
          <p:cNvSpPr txBox="1"/>
          <p:nvPr/>
        </p:nvSpPr>
        <p:spPr>
          <a:xfrm>
            <a:off x="233436" y="269933"/>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16" name="TextBox 15">
            <a:extLst>
              <a:ext uri="{FF2B5EF4-FFF2-40B4-BE49-F238E27FC236}">
                <a16:creationId xmlns:a16="http://schemas.microsoft.com/office/drawing/2014/main" id="{4B15B904-C728-478B-9539-CEDB21D1CE30}"/>
              </a:ext>
            </a:extLst>
          </p:cNvPr>
          <p:cNvSpPr txBox="1"/>
          <p:nvPr/>
        </p:nvSpPr>
        <p:spPr>
          <a:xfrm>
            <a:off x="4565441" y="269933"/>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17" name="TextBox 16">
            <a:extLst>
              <a:ext uri="{FF2B5EF4-FFF2-40B4-BE49-F238E27FC236}">
                <a16:creationId xmlns:a16="http://schemas.microsoft.com/office/drawing/2014/main" id="{BDFCAAA0-9D71-49CD-BCE4-C3C23D65D92B}"/>
              </a:ext>
            </a:extLst>
          </p:cNvPr>
          <p:cNvSpPr txBox="1"/>
          <p:nvPr/>
        </p:nvSpPr>
        <p:spPr>
          <a:xfrm>
            <a:off x="2407770" y="2437247"/>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18" name="TextBox 17">
            <a:extLst>
              <a:ext uri="{FF2B5EF4-FFF2-40B4-BE49-F238E27FC236}">
                <a16:creationId xmlns:a16="http://schemas.microsoft.com/office/drawing/2014/main" id="{F8ABA395-A421-44C7-AB0C-F2FE8FE1CCB1}"/>
              </a:ext>
            </a:extLst>
          </p:cNvPr>
          <p:cNvSpPr txBox="1"/>
          <p:nvPr/>
        </p:nvSpPr>
        <p:spPr>
          <a:xfrm>
            <a:off x="237602" y="2433324"/>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19" name="TextBox 18">
            <a:extLst>
              <a:ext uri="{FF2B5EF4-FFF2-40B4-BE49-F238E27FC236}">
                <a16:creationId xmlns:a16="http://schemas.microsoft.com/office/drawing/2014/main" id="{E32D28D3-8847-4F10-AC56-372314668493}"/>
              </a:ext>
            </a:extLst>
          </p:cNvPr>
          <p:cNvSpPr txBox="1"/>
          <p:nvPr/>
        </p:nvSpPr>
        <p:spPr>
          <a:xfrm>
            <a:off x="4569607" y="2433324"/>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20" name="TextBox 19">
            <a:extLst>
              <a:ext uri="{FF2B5EF4-FFF2-40B4-BE49-F238E27FC236}">
                <a16:creationId xmlns:a16="http://schemas.microsoft.com/office/drawing/2014/main" id="{F7B493C6-FD48-4CD4-B8AC-8CCA8D03DB5A}"/>
              </a:ext>
            </a:extLst>
          </p:cNvPr>
          <p:cNvSpPr txBox="1"/>
          <p:nvPr/>
        </p:nvSpPr>
        <p:spPr>
          <a:xfrm>
            <a:off x="2407770" y="4625559"/>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21" name="TextBox 20">
            <a:extLst>
              <a:ext uri="{FF2B5EF4-FFF2-40B4-BE49-F238E27FC236}">
                <a16:creationId xmlns:a16="http://schemas.microsoft.com/office/drawing/2014/main" id="{DB27CF74-48F5-4835-B080-7980EC74C04C}"/>
              </a:ext>
            </a:extLst>
          </p:cNvPr>
          <p:cNvSpPr txBox="1"/>
          <p:nvPr/>
        </p:nvSpPr>
        <p:spPr>
          <a:xfrm>
            <a:off x="237602" y="4621636"/>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22" name="TextBox 21">
            <a:extLst>
              <a:ext uri="{FF2B5EF4-FFF2-40B4-BE49-F238E27FC236}">
                <a16:creationId xmlns:a16="http://schemas.microsoft.com/office/drawing/2014/main" id="{E1D272F8-ED5B-406E-8F2A-A46BBACB1B26}"/>
              </a:ext>
            </a:extLst>
          </p:cNvPr>
          <p:cNvSpPr txBox="1"/>
          <p:nvPr/>
        </p:nvSpPr>
        <p:spPr>
          <a:xfrm>
            <a:off x="4569607" y="4621636"/>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23" name="TextBox 22">
            <a:extLst>
              <a:ext uri="{FF2B5EF4-FFF2-40B4-BE49-F238E27FC236}">
                <a16:creationId xmlns:a16="http://schemas.microsoft.com/office/drawing/2014/main" id="{D3D04346-4C22-490B-8C79-DC801853633B}"/>
              </a:ext>
            </a:extLst>
          </p:cNvPr>
          <p:cNvSpPr txBox="1"/>
          <p:nvPr/>
        </p:nvSpPr>
        <p:spPr>
          <a:xfrm>
            <a:off x="2407770" y="6794101"/>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24" name="TextBox 23">
            <a:extLst>
              <a:ext uri="{FF2B5EF4-FFF2-40B4-BE49-F238E27FC236}">
                <a16:creationId xmlns:a16="http://schemas.microsoft.com/office/drawing/2014/main" id="{3AD3B474-B23D-42BE-90BB-5671DE90DBB1}"/>
              </a:ext>
            </a:extLst>
          </p:cNvPr>
          <p:cNvSpPr txBox="1"/>
          <p:nvPr/>
        </p:nvSpPr>
        <p:spPr>
          <a:xfrm>
            <a:off x="237602" y="6790178"/>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25" name="TextBox 24">
            <a:extLst>
              <a:ext uri="{FF2B5EF4-FFF2-40B4-BE49-F238E27FC236}">
                <a16:creationId xmlns:a16="http://schemas.microsoft.com/office/drawing/2014/main" id="{82EE93A3-4BED-41B7-ABFA-4A66CA25D3E4}"/>
              </a:ext>
            </a:extLst>
          </p:cNvPr>
          <p:cNvSpPr txBox="1"/>
          <p:nvPr/>
        </p:nvSpPr>
        <p:spPr>
          <a:xfrm>
            <a:off x="4569607" y="6790178"/>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Tree>
    <p:extLst>
      <p:ext uri="{BB962C8B-B14F-4D97-AF65-F5344CB8AC3E}">
        <p14:creationId xmlns:p14="http://schemas.microsoft.com/office/powerpoint/2010/main" val="741695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9847F9-8C0C-4298-9F14-FFA538F28C92}"/>
              </a:ext>
            </a:extLst>
          </p:cNvPr>
          <p:cNvSpPr txBox="1"/>
          <p:nvPr/>
        </p:nvSpPr>
        <p:spPr>
          <a:xfrm>
            <a:off x="2403604" y="362756"/>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3" name="TextBox 2">
            <a:extLst>
              <a:ext uri="{FF2B5EF4-FFF2-40B4-BE49-F238E27FC236}">
                <a16:creationId xmlns:a16="http://schemas.microsoft.com/office/drawing/2014/main" id="{4EB024DF-785F-454F-8ED4-F868D7BFF5E8}"/>
              </a:ext>
            </a:extLst>
          </p:cNvPr>
          <p:cNvSpPr txBox="1"/>
          <p:nvPr/>
        </p:nvSpPr>
        <p:spPr>
          <a:xfrm>
            <a:off x="233436" y="358833"/>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4" name="TextBox 3">
            <a:extLst>
              <a:ext uri="{FF2B5EF4-FFF2-40B4-BE49-F238E27FC236}">
                <a16:creationId xmlns:a16="http://schemas.microsoft.com/office/drawing/2014/main" id="{FC0BDE24-501B-4E12-AAE8-078340D070E2}"/>
              </a:ext>
            </a:extLst>
          </p:cNvPr>
          <p:cNvSpPr txBox="1"/>
          <p:nvPr/>
        </p:nvSpPr>
        <p:spPr>
          <a:xfrm>
            <a:off x="4565441" y="358833"/>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5" name="TextBox 4">
            <a:extLst>
              <a:ext uri="{FF2B5EF4-FFF2-40B4-BE49-F238E27FC236}">
                <a16:creationId xmlns:a16="http://schemas.microsoft.com/office/drawing/2014/main" id="{E371C417-3B93-41E1-BCB6-3ECC25897EFE}"/>
              </a:ext>
            </a:extLst>
          </p:cNvPr>
          <p:cNvSpPr txBox="1"/>
          <p:nvPr/>
        </p:nvSpPr>
        <p:spPr>
          <a:xfrm>
            <a:off x="2407770" y="2526147"/>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6" name="TextBox 5">
            <a:extLst>
              <a:ext uri="{FF2B5EF4-FFF2-40B4-BE49-F238E27FC236}">
                <a16:creationId xmlns:a16="http://schemas.microsoft.com/office/drawing/2014/main" id="{4E904B0C-4B65-478E-8EC4-66D8097AA9A3}"/>
              </a:ext>
            </a:extLst>
          </p:cNvPr>
          <p:cNvSpPr txBox="1"/>
          <p:nvPr/>
        </p:nvSpPr>
        <p:spPr>
          <a:xfrm>
            <a:off x="237602" y="2522224"/>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7" name="TextBox 6">
            <a:extLst>
              <a:ext uri="{FF2B5EF4-FFF2-40B4-BE49-F238E27FC236}">
                <a16:creationId xmlns:a16="http://schemas.microsoft.com/office/drawing/2014/main" id="{4765D617-5112-4551-A834-54B510C84909}"/>
              </a:ext>
            </a:extLst>
          </p:cNvPr>
          <p:cNvSpPr txBox="1"/>
          <p:nvPr/>
        </p:nvSpPr>
        <p:spPr>
          <a:xfrm>
            <a:off x="4569607" y="2522224"/>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8" name="TextBox 7">
            <a:extLst>
              <a:ext uri="{FF2B5EF4-FFF2-40B4-BE49-F238E27FC236}">
                <a16:creationId xmlns:a16="http://schemas.microsoft.com/office/drawing/2014/main" id="{B16383E8-AE13-42C2-B5B9-600EACC1926F}"/>
              </a:ext>
            </a:extLst>
          </p:cNvPr>
          <p:cNvSpPr txBox="1"/>
          <p:nvPr/>
        </p:nvSpPr>
        <p:spPr>
          <a:xfrm>
            <a:off x="2407770" y="4714459"/>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9" name="TextBox 8">
            <a:extLst>
              <a:ext uri="{FF2B5EF4-FFF2-40B4-BE49-F238E27FC236}">
                <a16:creationId xmlns:a16="http://schemas.microsoft.com/office/drawing/2014/main" id="{31CE5F24-5CB3-4DA9-A8AB-5083BF5E9A41}"/>
              </a:ext>
            </a:extLst>
          </p:cNvPr>
          <p:cNvSpPr txBox="1"/>
          <p:nvPr/>
        </p:nvSpPr>
        <p:spPr>
          <a:xfrm>
            <a:off x="237602" y="4710536"/>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10" name="TextBox 9">
            <a:extLst>
              <a:ext uri="{FF2B5EF4-FFF2-40B4-BE49-F238E27FC236}">
                <a16:creationId xmlns:a16="http://schemas.microsoft.com/office/drawing/2014/main" id="{74DECDDA-0E80-4E74-9477-A17F76341C25}"/>
              </a:ext>
            </a:extLst>
          </p:cNvPr>
          <p:cNvSpPr txBox="1"/>
          <p:nvPr/>
        </p:nvSpPr>
        <p:spPr>
          <a:xfrm>
            <a:off x="4569607" y="4710536"/>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11" name="TextBox 10">
            <a:extLst>
              <a:ext uri="{FF2B5EF4-FFF2-40B4-BE49-F238E27FC236}">
                <a16:creationId xmlns:a16="http://schemas.microsoft.com/office/drawing/2014/main" id="{DE42BB8A-5037-4EB1-8357-4D9D82B48495}"/>
              </a:ext>
            </a:extLst>
          </p:cNvPr>
          <p:cNvSpPr txBox="1"/>
          <p:nvPr/>
        </p:nvSpPr>
        <p:spPr>
          <a:xfrm>
            <a:off x="2407770" y="6883001"/>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12" name="TextBox 11">
            <a:extLst>
              <a:ext uri="{FF2B5EF4-FFF2-40B4-BE49-F238E27FC236}">
                <a16:creationId xmlns:a16="http://schemas.microsoft.com/office/drawing/2014/main" id="{4EDA4074-F474-49C9-B055-6659AC7A76BC}"/>
              </a:ext>
            </a:extLst>
          </p:cNvPr>
          <p:cNvSpPr txBox="1"/>
          <p:nvPr/>
        </p:nvSpPr>
        <p:spPr>
          <a:xfrm>
            <a:off x="237602" y="6879078"/>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13" name="TextBox 12">
            <a:extLst>
              <a:ext uri="{FF2B5EF4-FFF2-40B4-BE49-F238E27FC236}">
                <a16:creationId xmlns:a16="http://schemas.microsoft.com/office/drawing/2014/main" id="{2CBB31DD-A586-482E-A426-0436E4609B66}"/>
              </a:ext>
            </a:extLst>
          </p:cNvPr>
          <p:cNvSpPr txBox="1"/>
          <p:nvPr/>
        </p:nvSpPr>
        <p:spPr>
          <a:xfrm>
            <a:off x="4569607" y="6879078"/>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Tree>
    <p:extLst>
      <p:ext uri="{BB962C8B-B14F-4D97-AF65-F5344CB8AC3E}">
        <p14:creationId xmlns:p14="http://schemas.microsoft.com/office/powerpoint/2010/main" val="3497849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0F01AD-AFAC-481B-8EEF-A5909559D0D6}"/>
              </a:ext>
            </a:extLst>
          </p:cNvPr>
          <p:cNvSpPr txBox="1"/>
          <p:nvPr/>
        </p:nvSpPr>
        <p:spPr>
          <a:xfrm>
            <a:off x="2403604" y="362756"/>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3" name="TextBox 2">
            <a:extLst>
              <a:ext uri="{FF2B5EF4-FFF2-40B4-BE49-F238E27FC236}">
                <a16:creationId xmlns:a16="http://schemas.microsoft.com/office/drawing/2014/main" id="{6C2A4A19-D4C9-4BBE-B60B-6997ED599D25}"/>
              </a:ext>
            </a:extLst>
          </p:cNvPr>
          <p:cNvSpPr txBox="1"/>
          <p:nvPr/>
        </p:nvSpPr>
        <p:spPr>
          <a:xfrm>
            <a:off x="233436" y="358833"/>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4" name="TextBox 3">
            <a:extLst>
              <a:ext uri="{FF2B5EF4-FFF2-40B4-BE49-F238E27FC236}">
                <a16:creationId xmlns:a16="http://schemas.microsoft.com/office/drawing/2014/main" id="{F5028302-34A2-4306-B554-780E3045A92F}"/>
              </a:ext>
            </a:extLst>
          </p:cNvPr>
          <p:cNvSpPr txBox="1"/>
          <p:nvPr/>
        </p:nvSpPr>
        <p:spPr>
          <a:xfrm>
            <a:off x="4565441" y="358833"/>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5" name="TextBox 4">
            <a:extLst>
              <a:ext uri="{FF2B5EF4-FFF2-40B4-BE49-F238E27FC236}">
                <a16:creationId xmlns:a16="http://schemas.microsoft.com/office/drawing/2014/main" id="{409261B0-6B21-486D-A098-8CEA6560F9E1}"/>
              </a:ext>
            </a:extLst>
          </p:cNvPr>
          <p:cNvSpPr txBox="1"/>
          <p:nvPr/>
        </p:nvSpPr>
        <p:spPr>
          <a:xfrm>
            <a:off x="2407770" y="2526147"/>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6" name="TextBox 5">
            <a:extLst>
              <a:ext uri="{FF2B5EF4-FFF2-40B4-BE49-F238E27FC236}">
                <a16:creationId xmlns:a16="http://schemas.microsoft.com/office/drawing/2014/main" id="{9C4134C9-87B7-4C78-8083-49924F57A5DC}"/>
              </a:ext>
            </a:extLst>
          </p:cNvPr>
          <p:cNvSpPr txBox="1"/>
          <p:nvPr/>
        </p:nvSpPr>
        <p:spPr>
          <a:xfrm>
            <a:off x="237602" y="2522224"/>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7" name="TextBox 6">
            <a:extLst>
              <a:ext uri="{FF2B5EF4-FFF2-40B4-BE49-F238E27FC236}">
                <a16:creationId xmlns:a16="http://schemas.microsoft.com/office/drawing/2014/main" id="{CF62FA67-A693-40A8-A8F4-C8E3B6A16E98}"/>
              </a:ext>
            </a:extLst>
          </p:cNvPr>
          <p:cNvSpPr txBox="1"/>
          <p:nvPr/>
        </p:nvSpPr>
        <p:spPr>
          <a:xfrm>
            <a:off x="4569607" y="2522224"/>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8" name="TextBox 7">
            <a:extLst>
              <a:ext uri="{FF2B5EF4-FFF2-40B4-BE49-F238E27FC236}">
                <a16:creationId xmlns:a16="http://schemas.microsoft.com/office/drawing/2014/main" id="{B035DD6C-4FBA-461D-8B6B-3D5E183BF755}"/>
              </a:ext>
            </a:extLst>
          </p:cNvPr>
          <p:cNvSpPr txBox="1"/>
          <p:nvPr/>
        </p:nvSpPr>
        <p:spPr>
          <a:xfrm>
            <a:off x="2407770" y="4612859"/>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9" name="TextBox 8">
            <a:extLst>
              <a:ext uri="{FF2B5EF4-FFF2-40B4-BE49-F238E27FC236}">
                <a16:creationId xmlns:a16="http://schemas.microsoft.com/office/drawing/2014/main" id="{1FFBCF55-3AF8-49D6-A435-E3260F5D41EF}"/>
              </a:ext>
            </a:extLst>
          </p:cNvPr>
          <p:cNvSpPr txBox="1"/>
          <p:nvPr/>
        </p:nvSpPr>
        <p:spPr>
          <a:xfrm>
            <a:off x="237602" y="4608936"/>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10" name="TextBox 9">
            <a:extLst>
              <a:ext uri="{FF2B5EF4-FFF2-40B4-BE49-F238E27FC236}">
                <a16:creationId xmlns:a16="http://schemas.microsoft.com/office/drawing/2014/main" id="{55FD4A20-6945-46FF-9ABA-25344F4C40CD}"/>
              </a:ext>
            </a:extLst>
          </p:cNvPr>
          <p:cNvSpPr txBox="1"/>
          <p:nvPr/>
        </p:nvSpPr>
        <p:spPr>
          <a:xfrm>
            <a:off x="4569607" y="4608936"/>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11" name="TextBox 10">
            <a:extLst>
              <a:ext uri="{FF2B5EF4-FFF2-40B4-BE49-F238E27FC236}">
                <a16:creationId xmlns:a16="http://schemas.microsoft.com/office/drawing/2014/main" id="{060C341A-15B0-442B-969F-24DDE613398B}"/>
              </a:ext>
            </a:extLst>
          </p:cNvPr>
          <p:cNvSpPr txBox="1"/>
          <p:nvPr/>
        </p:nvSpPr>
        <p:spPr>
          <a:xfrm>
            <a:off x="2407770" y="6781401"/>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12" name="TextBox 11">
            <a:extLst>
              <a:ext uri="{FF2B5EF4-FFF2-40B4-BE49-F238E27FC236}">
                <a16:creationId xmlns:a16="http://schemas.microsoft.com/office/drawing/2014/main" id="{35FB1831-C36E-4E26-A046-E921C64C3256}"/>
              </a:ext>
            </a:extLst>
          </p:cNvPr>
          <p:cNvSpPr txBox="1"/>
          <p:nvPr/>
        </p:nvSpPr>
        <p:spPr>
          <a:xfrm>
            <a:off x="237602" y="6777478"/>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13" name="TextBox 12">
            <a:extLst>
              <a:ext uri="{FF2B5EF4-FFF2-40B4-BE49-F238E27FC236}">
                <a16:creationId xmlns:a16="http://schemas.microsoft.com/office/drawing/2014/main" id="{E191A24C-E08E-422C-A521-2190B1085CD3}"/>
              </a:ext>
            </a:extLst>
          </p:cNvPr>
          <p:cNvSpPr txBox="1"/>
          <p:nvPr/>
        </p:nvSpPr>
        <p:spPr>
          <a:xfrm>
            <a:off x="4569607" y="6777478"/>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Tree>
    <p:extLst>
      <p:ext uri="{BB962C8B-B14F-4D97-AF65-F5344CB8AC3E}">
        <p14:creationId xmlns:p14="http://schemas.microsoft.com/office/powerpoint/2010/main" val="878345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D0E083F0-F4E4-388C-1791-61F3006B2F48}"/>
              </a:ext>
            </a:extLst>
          </p:cNvPr>
          <p:cNvSpPr txBox="1"/>
          <p:nvPr/>
        </p:nvSpPr>
        <p:spPr>
          <a:xfrm>
            <a:off x="0" y="7977447"/>
            <a:ext cx="6812931" cy="1158972"/>
          </a:xfrm>
          <a:prstGeom prst="rect">
            <a:avLst/>
          </a:prstGeom>
          <a:noFill/>
        </p:spPr>
        <p:txBody>
          <a:bodyPr wrap="square">
            <a:spAutoFit/>
          </a:bodyPr>
          <a:lstStyle/>
          <a:p>
            <a:pPr algn="ctr"/>
            <a:r>
              <a:rPr lang="en-US" sz="1765" b="1" dirty="0">
                <a:latin typeface="KG What the Teacher Wants" panose="02000000000000000000" pitchFamily="2" charset="0"/>
                <a:cs typeface="Century Gothic"/>
              </a:rPr>
              <a:t>Thank you for respecting my work!</a:t>
            </a:r>
          </a:p>
          <a:p>
            <a:pPr algn="ctr"/>
            <a:endParaRPr lang="en-US" sz="882" b="1" dirty="0">
              <a:latin typeface="KG What the Teacher Wants" panose="02000000000000000000" pitchFamily="2" charset="0"/>
              <a:cs typeface="Century Gothic"/>
            </a:endParaRPr>
          </a:p>
          <a:p>
            <a:pPr algn="ctr"/>
            <a:r>
              <a:rPr lang="en-US" sz="1765" i="1" dirty="0">
                <a:latin typeface="KG What the Teacher Wants" panose="02000000000000000000" pitchFamily="2" charset="0"/>
              </a:rPr>
              <a:t>This resource is licensed for use by one teacher in one classroom and may not be shared digitally or distributed outside your classroom.</a:t>
            </a:r>
            <a:endParaRPr lang="en-US" sz="1765" b="1" i="1" dirty="0">
              <a:latin typeface="KG What the Teacher Wants" panose="02000000000000000000" pitchFamily="2" charset="0"/>
              <a:cs typeface="Century Gothic"/>
            </a:endParaRPr>
          </a:p>
          <a:p>
            <a:pPr algn="ctr"/>
            <a:endParaRPr lang="en-US" sz="754" dirty="0">
              <a:latin typeface="KG What the Teacher Wants" panose="02000000000000000000" pitchFamily="2" charset="0"/>
            </a:endParaRPr>
          </a:p>
        </p:txBody>
      </p:sp>
      <p:sp>
        <p:nvSpPr>
          <p:cNvPr id="6" name="Rectangle 5">
            <a:extLst>
              <a:ext uri="{FF2B5EF4-FFF2-40B4-BE49-F238E27FC236}">
                <a16:creationId xmlns:a16="http://schemas.microsoft.com/office/drawing/2014/main" id="{5A62A2A2-006E-11C7-0812-4944CB3A72C7}"/>
              </a:ext>
            </a:extLst>
          </p:cNvPr>
          <p:cNvSpPr/>
          <p:nvPr/>
        </p:nvSpPr>
        <p:spPr>
          <a:xfrm>
            <a:off x="0" y="1"/>
            <a:ext cx="6866302" cy="1864738"/>
          </a:xfrm>
          <a:prstGeom prst="rect">
            <a:avLst/>
          </a:prstGeom>
          <a:solidFill>
            <a:srgbClr val="6EE8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96"/>
          </a:p>
        </p:txBody>
      </p:sp>
      <p:sp>
        <p:nvSpPr>
          <p:cNvPr id="7" name="TextBox 6">
            <a:extLst>
              <a:ext uri="{FF2B5EF4-FFF2-40B4-BE49-F238E27FC236}">
                <a16:creationId xmlns:a16="http://schemas.microsoft.com/office/drawing/2014/main" id="{752D5888-1607-43ED-CD00-7555B15794F5}"/>
              </a:ext>
            </a:extLst>
          </p:cNvPr>
          <p:cNvSpPr txBox="1"/>
          <p:nvPr/>
        </p:nvSpPr>
        <p:spPr>
          <a:xfrm>
            <a:off x="22535" y="73185"/>
            <a:ext cx="5117439" cy="458908"/>
          </a:xfrm>
          <a:prstGeom prst="rect">
            <a:avLst/>
          </a:prstGeom>
          <a:noFill/>
        </p:spPr>
        <p:txBody>
          <a:bodyPr wrap="square" rtlCol="0">
            <a:spAutoFit/>
          </a:bodyPr>
          <a:lstStyle/>
          <a:p>
            <a:pPr algn="ctr"/>
            <a:r>
              <a:rPr lang="en-US" sz="2382" dirty="0">
                <a:latin typeface="KG Red Hands" panose="02000505000000020004" pitchFamily="2" charset="0"/>
              </a:rPr>
              <a:t>Thank you for your purchase!</a:t>
            </a:r>
          </a:p>
        </p:txBody>
      </p:sp>
      <p:sp>
        <p:nvSpPr>
          <p:cNvPr id="8" name="TextBox 7">
            <a:extLst>
              <a:ext uri="{FF2B5EF4-FFF2-40B4-BE49-F238E27FC236}">
                <a16:creationId xmlns:a16="http://schemas.microsoft.com/office/drawing/2014/main" id="{0F9A46F9-A64C-0A22-3072-32920985741C}"/>
              </a:ext>
            </a:extLst>
          </p:cNvPr>
          <p:cNvSpPr txBox="1"/>
          <p:nvPr/>
        </p:nvSpPr>
        <p:spPr>
          <a:xfrm>
            <a:off x="22535" y="1313853"/>
            <a:ext cx="5117439" cy="614142"/>
          </a:xfrm>
          <a:prstGeom prst="rect">
            <a:avLst/>
          </a:prstGeom>
          <a:noFill/>
        </p:spPr>
        <p:txBody>
          <a:bodyPr wrap="square" rtlCol="0">
            <a:spAutoFit/>
          </a:bodyPr>
          <a:lstStyle/>
          <a:p>
            <a:pPr algn="ctr"/>
            <a:r>
              <a:rPr lang="en-US" sz="3391" b="1" dirty="0">
                <a:latin typeface="Happy Neat Handwriting" panose="00000500000000000000" pitchFamily="2" charset="0"/>
              </a:rPr>
              <a:t>Let’s </a:t>
            </a:r>
            <a:r>
              <a:rPr lang="en-US" sz="3391" b="1" i="1" spc="66" dirty="0">
                <a:latin typeface="KG The Fighter" panose="02000000000000000000" pitchFamily="2" charset="0"/>
              </a:rPr>
              <a:t>connect!</a:t>
            </a:r>
          </a:p>
        </p:txBody>
      </p:sp>
      <p:pic>
        <p:nvPicPr>
          <p:cNvPr id="10" name="Picture 9">
            <a:hlinkClick r:id="rId2"/>
            <a:extLst>
              <a:ext uri="{FF2B5EF4-FFF2-40B4-BE49-F238E27FC236}">
                <a16:creationId xmlns:a16="http://schemas.microsoft.com/office/drawing/2014/main" id="{8861C4D3-249E-3A4C-A4BE-458E773BDC00}"/>
              </a:ext>
            </a:extLst>
          </p:cNvPr>
          <p:cNvPicPr>
            <a:picLocks noChangeAspect="1"/>
          </p:cNvPicPr>
          <p:nvPr/>
        </p:nvPicPr>
        <p:blipFill>
          <a:blip r:embed="rId3">
            <a:extLst>
              <a:ext uri="{28A0092B-C50C-407E-A947-70E740481C1C}">
                <a14:useLocalDpi xmlns:a14="http://schemas.microsoft.com/office/drawing/2010/main" val="0"/>
              </a:ext>
            </a:extLst>
          </a:blip>
          <a:srcRect r="59121" b="62308"/>
          <a:stretch>
            <a:fillRect/>
          </a:stretch>
        </p:blipFill>
        <p:spPr>
          <a:xfrm>
            <a:off x="1183197" y="615850"/>
            <a:ext cx="790408" cy="728789"/>
          </a:xfrm>
          <a:prstGeom prst="rect">
            <a:avLst/>
          </a:prstGeom>
        </p:spPr>
      </p:pic>
      <p:pic>
        <p:nvPicPr>
          <p:cNvPr id="11" name="Picture 10">
            <a:hlinkClick r:id="rId4"/>
            <a:extLst>
              <a:ext uri="{FF2B5EF4-FFF2-40B4-BE49-F238E27FC236}">
                <a16:creationId xmlns:a16="http://schemas.microsoft.com/office/drawing/2014/main" id="{3123EBA0-1830-A51C-7256-26D667AB7AC0}"/>
              </a:ext>
            </a:extLst>
          </p:cNvPr>
          <p:cNvPicPr>
            <a:picLocks noChangeAspect="1"/>
          </p:cNvPicPr>
          <p:nvPr/>
        </p:nvPicPr>
        <p:blipFill>
          <a:blip r:embed="rId3">
            <a:extLst>
              <a:ext uri="{28A0092B-C50C-407E-A947-70E740481C1C}">
                <a14:useLocalDpi xmlns:a14="http://schemas.microsoft.com/office/drawing/2010/main" val="0"/>
              </a:ext>
            </a:extLst>
          </a:blip>
          <a:srcRect l="54343" t="43572" r="4778" b="18736"/>
          <a:stretch>
            <a:fillRect/>
          </a:stretch>
        </p:blipFill>
        <p:spPr>
          <a:xfrm>
            <a:off x="1980258" y="615850"/>
            <a:ext cx="790408" cy="728789"/>
          </a:xfrm>
          <a:prstGeom prst="rect">
            <a:avLst/>
          </a:prstGeom>
        </p:spPr>
      </p:pic>
      <p:pic>
        <p:nvPicPr>
          <p:cNvPr id="12" name="Picture 11">
            <a:hlinkClick r:id="rId5"/>
            <a:extLst>
              <a:ext uri="{FF2B5EF4-FFF2-40B4-BE49-F238E27FC236}">
                <a16:creationId xmlns:a16="http://schemas.microsoft.com/office/drawing/2014/main" id="{179A5E30-D48B-13D1-FBF8-3B134E836BB6}"/>
              </a:ext>
            </a:extLst>
          </p:cNvPr>
          <p:cNvPicPr>
            <a:picLocks noChangeAspect="1"/>
          </p:cNvPicPr>
          <p:nvPr/>
        </p:nvPicPr>
        <p:blipFill>
          <a:blip r:embed="rId3">
            <a:extLst>
              <a:ext uri="{28A0092B-C50C-407E-A947-70E740481C1C}">
                <a14:useLocalDpi xmlns:a14="http://schemas.microsoft.com/office/drawing/2010/main" val="0"/>
              </a:ext>
            </a:extLst>
          </a:blip>
          <a:srcRect l="46818" r="12303" b="62308"/>
          <a:stretch>
            <a:fillRect/>
          </a:stretch>
        </p:blipFill>
        <p:spPr>
          <a:xfrm>
            <a:off x="3488159" y="615850"/>
            <a:ext cx="790408" cy="728789"/>
          </a:xfrm>
          <a:prstGeom prst="rect">
            <a:avLst/>
          </a:prstGeom>
        </p:spPr>
      </p:pic>
      <p:pic>
        <p:nvPicPr>
          <p:cNvPr id="14" name="Picture 13">
            <a:hlinkClick r:id="rId6"/>
            <a:extLst>
              <a:ext uri="{FF2B5EF4-FFF2-40B4-BE49-F238E27FC236}">
                <a16:creationId xmlns:a16="http://schemas.microsoft.com/office/drawing/2014/main" id="{D861D683-71D8-CC09-011A-34711A8BB03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77316" y="624725"/>
            <a:ext cx="704193" cy="711046"/>
          </a:xfrm>
          <a:prstGeom prst="ellipse">
            <a:avLst/>
          </a:prstGeom>
        </p:spPr>
      </p:pic>
      <p:sp>
        <p:nvSpPr>
          <p:cNvPr id="15" name="TextBox 14">
            <a:extLst>
              <a:ext uri="{FF2B5EF4-FFF2-40B4-BE49-F238E27FC236}">
                <a16:creationId xmlns:a16="http://schemas.microsoft.com/office/drawing/2014/main" id="{D490B0FF-264A-6CF0-A716-6CA6FF790629}"/>
              </a:ext>
            </a:extLst>
          </p:cNvPr>
          <p:cNvSpPr txBox="1"/>
          <p:nvPr/>
        </p:nvSpPr>
        <p:spPr>
          <a:xfrm>
            <a:off x="-4150" y="2105131"/>
            <a:ext cx="6866302" cy="5167825"/>
          </a:xfrm>
          <a:prstGeom prst="rect">
            <a:avLst/>
          </a:prstGeom>
          <a:noFill/>
        </p:spPr>
        <p:txBody>
          <a:bodyPr wrap="square" rtlCol="0">
            <a:spAutoFit/>
          </a:bodyPr>
          <a:lstStyle/>
          <a:p>
            <a:r>
              <a:rPr lang="en-US" sz="1696" dirty="0">
                <a:latin typeface="KG What the Teacher Wants" panose="02000000000000000000" pitchFamily="2" charset="0"/>
              </a:rPr>
              <a:t>Thank you for your purchase!  I’m so grateful you chose my materials for your classroom! </a:t>
            </a:r>
          </a:p>
          <a:p>
            <a:endParaRPr lang="en-US" sz="1696" dirty="0">
              <a:latin typeface="KG What the Teacher Wants" panose="02000000000000000000" pitchFamily="2" charset="0"/>
            </a:endParaRPr>
          </a:p>
          <a:p>
            <a:r>
              <a:rPr lang="en-US" sz="1696" dirty="0">
                <a:latin typeface="KG What the Teacher Wants" panose="02000000000000000000" pitchFamily="2" charset="0"/>
              </a:rPr>
              <a:t>If you have any questions or run into any issues using this resource, please email me at </a:t>
            </a:r>
            <a:r>
              <a:rPr lang="en-US" sz="1696" dirty="0">
                <a:latin typeface="KG What the Teacher Wants" panose="02000000000000000000" pitchFamily="2" charset="0"/>
                <a:hlinkClick r:id="rId5"/>
              </a:rPr>
              <a:t>lessonsforlittleones@gmail.com</a:t>
            </a:r>
            <a:r>
              <a:rPr lang="en-US" sz="1696" dirty="0">
                <a:latin typeface="KG What the Teacher Wants" panose="02000000000000000000" pitchFamily="2" charset="0"/>
              </a:rPr>
              <a:t>. I’m always happy to help!</a:t>
            </a:r>
          </a:p>
          <a:p>
            <a:endParaRPr lang="en-US" sz="1696" dirty="0">
              <a:latin typeface="KG What the Teacher Wants" panose="02000000000000000000" pitchFamily="2" charset="0"/>
            </a:endParaRPr>
          </a:p>
          <a:p>
            <a:r>
              <a:rPr lang="en-US" sz="1765" dirty="0">
                <a:latin typeface="KG What the Teacher Wants" panose="02000000000000000000" pitchFamily="2" charset="0"/>
              </a:rPr>
              <a:t>With 22 years of classroom experience, my heart has always been in helping young learners enjoy school and develop a love of learning during their very first classroom experiences. I love supporting teachers as they build strong foundations while keeping learning fun, engaging, and realistic for their classrooms.</a:t>
            </a:r>
          </a:p>
          <a:p>
            <a:endParaRPr lang="en-US" sz="1765" dirty="0">
              <a:latin typeface="KG What the Teacher Wants" panose="02000000000000000000" pitchFamily="2" charset="0"/>
            </a:endParaRPr>
          </a:p>
          <a:p>
            <a:r>
              <a:rPr lang="en-US" sz="1765" dirty="0">
                <a:latin typeface="KG What the Teacher Wants" panose="02000000000000000000" pitchFamily="2" charset="0"/>
              </a:rPr>
              <a:t>I create hands-on, classroom-tested resources designed to reach students at all ability levels and make learning meaningful, enjoyable, and developmentally appropriate. My goal is to help teachers feel confident and supported while helping students feel successful, curious, and excited about learning. I’m honored you chose my materials for your classroom!</a:t>
            </a:r>
            <a:endParaRPr lang="en-US" sz="1696" dirty="0">
              <a:latin typeface="KG What the Teacher Wants" panose="02000000000000000000" pitchFamily="2" charset="0"/>
            </a:endParaRPr>
          </a:p>
          <a:p>
            <a:r>
              <a:rPr lang="en-US" sz="1696" dirty="0">
                <a:latin typeface="KG What the Teacher Wants" panose="02000000000000000000" pitchFamily="2" charset="0"/>
              </a:rPr>
              <a:t>                                                                                                         </a:t>
            </a:r>
            <a:br>
              <a:rPr lang="en-US" sz="1696" dirty="0">
                <a:latin typeface="KG What the Teacher Wants" panose="02000000000000000000" pitchFamily="2" charset="0"/>
              </a:rPr>
            </a:br>
            <a:r>
              <a:rPr lang="en-US" sz="1696" dirty="0">
                <a:latin typeface="KG What the Teacher Wants" panose="02000000000000000000" pitchFamily="2" charset="0"/>
              </a:rPr>
              <a:t>- </a:t>
            </a:r>
            <a:r>
              <a:rPr lang="en-US" sz="1696" dirty="0">
                <a:latin typeface="KG Always A Good Time" panose="02000505000000020003" pitchFamily="2" charset="0"/>
              </a:rPr>
              <a:t>Tina</a:t>
            </a:r>
          </a:p>
        </p:txBody>
      </p:sp>
      <p:cxnSp>
        <p:nvCxnSpPr>
          <p:cNvPr id="17" name="Straight Connector 16">
            <a:extLst>
              <a:ext uri="{FF2B5EF4-FFF2-40B4-BE49-F238E27FC236}">
                <a16:creationId xmlns:a16="http://schemas.microsoft.com/office/drawing/2014/main" id="{09AC6CC0-8ACF-FBA3-D862-9EAFA2A2FE23}"/>
              </a:ext>
            </a:extLst>
          </p:cNvPr>
          <p:cNvCxnSpPr>
            <a:cxnSpLocks/>
          </p:cNvCxnSpPr>
          <p:nvPr/>
        </p:nvCxnSpPr>
        <p:spPr>
          <a:xfrm flipV="1">
            <a:off x="0" y="7985749"/>
            <a:ext cx="6858000" cy="117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CF3EB2B5-4CB2-21C8-AFFA-9D7747890FB6}"/>
              </a:ext>
            </a:extLst>
          </p:cNvPr>
          <p:cNvSpPr txBox="1"/>
          <p:nvPr/>
        </p:nvSpPr>
        <p:spPr>
          <a:xfrm>
            <a:off x="214862" y="7323511"/>
            <a:ext cx="6651440" cy="635559"/>
          </a:xfrm>
          <a:prstGeom prst="rect">
            <a:avLst/>
          </a:prstGeom>
          <a:noFill/>
        </p:spPr>
        <p:txBody>
          <a:bodyPr wrap="square">
            <a:spAutoFit/>
          </a:bodyPr>
          <a:lstStyle/>
          <a:p>
            <a:r>
              <a:rPr lang="en-US" sz="1765" dirty="0">
                <a:latin typeface="KG What the Teacher Wants" panose="02000000000000000000" pitchFamily="2" charset="0"/>
                <a:hlinkClick r:id="rId6"/>
              </a:rPr>
              <a:t>Follow my store </a:t>
            </a:r>
            <a:r>
              <a:rPr lang="en-US" sz="1765" dirty="0">
                <a:latin typeface="KG What the Teacher Wants" panose="02000000000000000000" pitchFamily="2" charset="0"/>
              </a:rPr>
              <a:t>to be the first to know about new resources, freebies, and upcoming sales.</a:t>
            </a:r>
          </a:p>
        </p:txBody>
      </p:sp>
      <p:pic>
        <p:nvPicPr>
          <p:cNvPr id="37" name="Picture 36">
            <a:extLst>
              <a:ext uri="{FF2B5EF4-FFF2-40B4-BE49-F238E27FC236}">
                <a16:creationId xmlns:a16="http://schemas.microsoft.com/office/drawing/2014/main" id="{1786628E-B9E5-5A81-8A1E-E547F5BC3905}"/>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42" y="7350479"/>
            <a:ext cx="287159" cy="251264"/>
          </a:xfrm>
          <a:prstGeom prst="rect">
            <a:avLst/>
          </a:prstGeom>
        </p:spPr>
      </p:pic>
      <p:pic>
        <p:nvPicPr>
          <p:cNvPr id="2" name="Picture 1">
            <a:extLst>
              <a:ext uri="{FF2B5EF4-FFF2-40B4-BE49-F238E27FC236}">
                <a16:creationId xmlns:a16="http://schemas.microsoft.com/office/drawing/2014/main" id="{59FD04B9-E68C-026F-200F-B91C7D1993E4}"/>
              </a:ext>
            </a:extLst>
          </p:cNvPr>
          <p:cNvPicPr>
            <a:picLocks noChangeAspect="1"/>
          </p:cNvPicPr>
          <p:nvPr/>
        </p:nvPicPr>
        <p:blipFill>
          <a:blip r:embed="rId9">
            <a:extLst>
              <a:ext uri="{28A0092B-C50C-407E-A947-70E740481C1C}">
                <a14:useLocalDpi xmlns:a14="http://schemas.microsoft.com/office/drawing/2010/main" val="0"/>
              </a:ext>
            </a:extLst>
          </a:blip>
          <a:srcRect b="1238"/>
          <a:stretch>
            <a:fillRect/>
          </a:stretch>
        </p:blipFill>
        <p:spPr>
          <a:xfrm>
            <a:off x="4804737" y="143922"/>
            <a:ext cx="2044176" cy="2018866"/>
          </a:xfrm>
          <a:prstGeom prst="ellipse">
            <a:avLst/>
          </a:prstGeom>
        </p:spPr>
      </p:pic>
    </p:spTree>
    <p:extLst>
      <p:ext uri="{BB962C8B-B14F-4D97-AF65-F5344CB8AC3E}">
        <p14:creationId xmlns:p14="http://schemas.microsoft.com/office/powerpoint/2010/main" val="1256285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AD0DA-756F-04DF-9E2F-AC8837F272DD}"/>
            </a:ext>
          </a:extLst>
        </p:cNvPr>
        <p:cNvGrpSpPr/>
        <p:nvPr/>
      </p:nvGrpSpPr>
      <p:grpSpPr>
        <a:xfrm>
          <a:off x="0" y="0"/>
          <a:ext cx="0" cy="0"/>
          <a:chOff x="0" y="0"/>
          <a:chExt cx="0" cy="0"/>
        </a:xfrm>
      </p:grpSpPr>
      <p:sp>
        <p:nvSpPr>
          <p:cNvPr id="24" name="TextBox 23">
            <a:extLst>
              <a:ext uri="{FF2B5EF4-FFF2-40B4-BE49-F238E27FC236}">
                <a16:creationId xmlns:a16="http://schemas.microsoft.com/office/drawing/2014/main" id="{BAC913FE-74E5-E0BA-382C-72C57E7346B2}"/>
              </a:ext>
            </a:extLst>
          </p:cNvPr>
          <p:cNvSpPr txBox="1"/>
          <p:nvPr/>
        </p:nvSpPr>
        <p:spPr>
          <a:xfrm>
            <a:off x="1" y="4295327"/>
            <a:ext cx="3402747" cy="353302"/>
          </a:xfrm>
          <a:prstGeom prst="rect">
            <a:avLst/>
          </a:prstGeom>
          <a:noFill/>
        </p:spPr>
        <p:txBody>
          <a:bodyPr wrap="square" rtlCol="0">
            <a:spAutoFit/>
          </a:bodyPr>
          <a:lstStyle/>
          <a:p>
            <a:pPr algn="ctr"/>
            <a:r>
              <a:rPr lang="en-US" sz="1696" dirty="0">
                <a:latin typeface="KG Red Hands" panose="02000505000000020004" pitchFamily="2" charset="0"/>
              </a:rPr>
              <a:t>Clip art &amp; Graphics Credits</a:t>
            </a:r>
          </a:p>
        </p:txBody>
      </p:sp>
      <p:sp>
        <p:nvSpPr>
          <p:cNvPr id="19" name="TextBox 18">
            <a:extLst>
              <a:ext uri="{FF2B5EF4-FFF2-40B4-BE49-F238E27FC236}">
                <a16:creationId xmlns:a16="http://schemas.microsoft.com/office/drawing/2014/main" id="{2A4183F8-3F3E-C4C1-D445-96F147B8CE08}"/>
              </a:ext>
            </a:extLst>
          </p:cNvPr>
          <p:cNvSpPr txBox="1"/>
          <p:nvPr/>
        </p:nvSpPr>
        <p:spPr>
          <a:xfrm>
            <a:off x="22535" y="1817068"/>
            <a:ext cx="6812931" cy="2517741"/>
          </a:xfrm>
          <a:prstGeom prst="rect">
            <a:avLst/>
          </a:prstGeom>
          <a:noFill/>
        </p:spPr>
        <p:txBody>
          <a:bodyPr wrap="square">
            <a:spAutoFit/>
          </a:bodyPr>
          <a:lstStyle/>
          <a:p>
            <a:pPr algn="ctr"/>
            <a:r>
              <a:rPr lang="en-US" sz="1765" b="1" dirty="0">
                <a:latin typeface="KG What the Teacher Wants" panose="02000000000000000000" pitchFamily="2" charset="0"/>
                <a:cs typeface="Century Gothic"/>
              </a:rPr>
              <a:t>Thank you for respecting my work!</a:t>
            </a:r>
          </a:p>
          <a:p>
            <a:pPr algn="ctr"/>
            <a:endParaRPr lang="en-US" sz="754" dirty="0">
              <a:latin typeface="KG What the Teacher Wants" panose="02000000000000000000" pitchFamily="2" charset="0"/>
            </a:endParaRPr>
          </a:p>
          <a:p>
            <a:r>
              <a:rPr lang="en-US" sz="1324" dirty="0">
                <a:latin typeface="KG What the Teacher Wants" panose="02000000000000000000" pitchFamily="2" charset="0"/>
              </a:rPr>
              <a:t>The following terms help protect this resource so I can continue creating and sharing classroom-tested materials for teachers.</a:t>
            </a:r>
            <a:br>
              <a:rPr lang="en-US" sz="1324" dirty="0">
                <a:latin typeface="KG What the Teacher Wants" panose="02000000000000000000" pitchFamily="2" charset="0"/>
              </a:rPr>
            </a:br>
            <a:endParaRPr lang="en-US" sz="1324" dirty="0">
              <a:latin typeface="KG What the Teacher Wants" panose="02000000000000000000" pitchFamily="2" charset="0"/>
            </a:endParaRPr>
          </a:p>
          <a:p>
            <a:r>
              <a:rPr lang="en-US" sz="1324" dirty="0">
                <a:latin typeface="KG What the Teacher Wants" panose="02000000000000000000" pitchFamily="2" charset="0"/>
              </a:rPr>
              <a:t>Purchase of this unit grants the buyer a </a:t>
            </a:r>
            <a:r>
              <a:rPr lang="en-US" sz="1324" b="1" dirty="0">
                <a:latin typeface="KG What the Teacher Wants" panose="02000000000000000000" pitchFamily="2" charset="0"/>
              </a:rPr>
              <a:t>single-teacher license</a:t>
            </a:r>
            <a:r>
              <a:rPr lang="en-US" sz="1324" dirty="0">
                <a:latin typeface="KG What the Teacher Wants" panose="02000000000000000000" pitchFamily="2" charset="0"/>
              </a:rPr>
              <a:t> to reproduce pages in limited quantities for use in </a:t>
            </a:r>
            <a:r>
              <a:rPr lang="en-US" sz="1324" b="1" dirty="0">
                <a:latin typeface="KG What the Teacher Wants" panose="02000000000000000000" pitchFamily="2" charset="0"/>
              </a:rPr>
              <a:t>one classroom only</a:t>
            </a:r>
            <a:r>
              <a:rPr lang="en-US" sz="1324" dirty="0">
                <a:latin typeface="KG What the Teacher Wants" panose="02000000000000000000" pitchFamily="2" charset="0"/>
              </a:rPr>
              <a:t>. </a:t>
            </a:r>
            <a:r>
              <a:rPr lang="en-US" sz="1324" dirty="0">
                <a:latin typeface="KG What the Teacher Wants" panose="02000000000000000000" pitchFamily="2" charset="0"/>
                <a:cs typeface="Century Gothic"/>
              </a:rPr>
              <a:t>Duplication for an entire school, an entire school system or commercial purposes is strictly forbidden without written permission from the publisher. </a:t>
            </a:r>
            <a:br>
              <a:rPr lang="en-US" sz="1324" dirty="0">
                <a:latin typeface="KG What the Teacher Wants" panose="02000000000000000000" pitchFamily="2" charset="0"/>
                <a:cs typeface="Century Gothic"/>
              </a:rPr>
            </a:br>
            <a:r>
              <a:rPr lang="en-US" sz="1324" dirty="0">
                <a:latin typeface="KG What the Teacher Wants" panose="02000000000000000000" pitchFamily="2" charset="0"/>
                <a:cs typeface="Century Gothic"/>
              </a:rPr>
              <a:t>    </a:t>
            </a:r>
          </a:p>
          <a:p>
            <a:r>
              <a:rPr lang="en-US" sz="1324" dirty="0">
                <a:latin typeface="KG What the Teacher Wants" panose="02000000000000000000" pitchFamily="2" charset="0"/>
                <a:cs typeface="Century Gothic"/>
              </a:rPr>
              <a:t>Copying </a:t>
            </a:r>
            <a:r>
              <a:rPr lang="en-US" sz="1324" b="1" dirty="0">
                <a:latin typeface="KG What the Teacher Wants" panose="02000000000000000000" pitchFamily="2" charset="0"/>
                <a:cs typeface="Century Gothic"/>
              </a:rPr>
              <a:t>any </a:t>
            </a:r>
            <a:r>
              <a:rPr lang="en-US" sz="1324" dirty="0">
                <a:latin typeface="KG What the Teacher Wants" panose="02000000000000000000" pitchFamily="2" charset="0"/>
                <a:cs typeface="Century Gothic"/>
              </a:rPr>
              <a:t>part of this product and placing it on the Internet in any form (even a personal/classroom website) is strictly forbidden and is a violation of the Digital Millennium Copyright Act (DMCA). </a:t>
            </a:r>
          </a:p>
        </p:txBody>
      </p:sp>
      <p:sp>
        <p:nvSpPr>
          <p:cNvPr id="6" name="Rectangle 5">
            <a:extLst>
              <a:ext uri="{FF2B5EF4-FFF2-40B4-BE49-F238E27FC236}">
                <a16:creationId xmlns:a16="http://schemas.microsoft.com/office/drawing/2014/main" id="{E10E13A5-9E31-CEFE-B3F0-135100514AEF}"/>
              </a:ext>
            </a:extLst>
          </p:cNvPr>
          <p:cNvSpPr/>
          <p:nvPr/>
        </p:nvSpPr>
        <p:spPr>
          <a:xfrm>
            <a:off x="0" y="1"/>
            <a:ext cx="6866302" cy="1864738"/>
          </a:xfrm>
          <a:prstGeom prst="rect">
            <a:avLst/>
          </a:prstGeom>
          <a:solidFill>
            <a:srgbClr val="6EE8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96"/>
          </a:p>
        </p:txBody>
      </p:sp>
      <p:sp>
        <p:nvSpPr>
          <p:cNvPr id="7" name="TextBox 6">
            <a:extLst>
              <a:ext uri="{FF2B5EF4-FFF2-40B4-BE49-F238E27FC236}">
                <a16:creationId xmlns:a16="http://schemas.microsoft.com/office/drawing/2014/main" id="{F04755CA-879A-5A83-E8F4-79A8AC2F9DE3}"/>
              </a:ext>
            </a:extLst>
          </p:cNvPr>
          <p:cNvSpPr txBox="1"/>
          <p:nvPr/>
        </p:nvSpPr>
        <p:spPr>
          <a:xfrm>
            <a:off x="22535" y="48471"/>
            <a:ext cx="5117439" cy="458908"/>
          </a:xfrm>
          <a:prstGeom prst="rect">
            <a:avLst/>
          </a:prstGeom>
          <a:noFill/>
        </p:spPr>
        <p:txBody>
          <a:bodyPr wrap="square" rtlCol="0">
            <a:spAutoFit/>
          </a:bodyPr>
          <a:lstStyle/>
          <a:p>
            <a:pPr algn="ctr"/>
            <a:r>
              <a:rPr lang="en-US" sz="2382" dirty="0">
                <a:latin typeface="KG Red Hands" panose="02000505000000020004" pitchFamily="2" charset="0"/>
              </a:rPr>
              <a:t>Thank you for downloading!</a:t>
            </a:r>
          </a:p>
        </p:txBody>
      </p:sp>
      <p:sp>
        <p:nvSpPr>
          <p:cNvPr id="8" name="TextBox 7">
            <a:extLst>
              <a:ext uri="{FF2B5EF4-FFF2-40B4-BE49-F238E27FC236}">
                <a16:creationId xmlns:a16="http://schemas.microsoft.com/office/drawing/2014/main" id="{6CE212DF-6F1B-0364-DC8B-9F0FBF8ED3C7}"/>
              </a:ext>
            </a:extLst>
          </p:cNvPr>
          <p:cNvSpPr txBox="1"/>
          <p:nvPr/>
        </p:nvSpPr>
        <p:spPr>
          <a:xfrm>
            <a:off x="22535" y="1313853"/>
            <a:ext cx="5117439" cy="614142"/>
          </a:xfrm>
          <a:prstGeom prst="rect">
            <a:avLst/>
          </a:prstGeom>
          <a:noFill/>
        </p:spPr>
        <p:txBody>
          <a:bodyPr wrap="square" rtlCol="0">
            <a:spAutoFit/>
          </a:bodyPr>
          <a:lstStyle/>
          <a:p>
            <a:pPr algn="ctr"/>
            <a:r>
              <a:rPr lang="en-US" sz="3391" b="1" dirty="0">
                <a:latin typeface="Happy Neat Handwriting" panose="00000500000000000000" pitchFamily="2" charset="0"/>
              </a:rPr>
              <a:t>Let’s </a:t>
            </a:r>
            <a:r>
              <a:rPr lang="en-US" sz="3391" b="1" i="1" spc="66" dirty="0">
                <a:latin typeface="KG The Fighter" panose="02000000000000000000" pitchFamily="2" charset="0"/>
              </a:rPr>
              <a:t>connect!</a:t>
            </a:r>
          </a:p>
        </p:txBody>
      </p:sp>
      <p:pic>
        <p:nvPicPr>
          <p:cNvPr id="10" name="Picture 9">
            <a:hlinkClick r:id="rId2"/>
            <a:extLst>
              <a:ext uri="{FF2B5EF4-FFF2-40B4-BE49-F238E27FC236}">
                <a16:creationId xmlns:a16="http://schemas.microsoft.com/office/drawing/2014/main" id="{1DD863C1-C555-3C04-F7B2-78008C677C0C}"/>
              </a:ext>
            </a:extLst>
          </p:cNvPr>
          <p:cNvPicPr>
            <a:picLocks noChangeAspect="1"/>
          </p:cNvPicPr>
          <p:nvPr/>
        </p:nvPicPr>
        <p:blipFill>
          <a:blip r:embed="rId3">
            <a:extLst>
              <a:ext uri="{28A0092B-C50C-407E-A947-70E740481C1C}">
                <a14:useLocalDpi xmlns:a14="http://schemas.microsoft.com/office/drawing/2010/main" val="0"/>
              </a:ext>
            </a:extLst>
          </a:blip>
          <a:srcRect r="59121" b="62308"/>
          <a:stretch>
            <a:fillRect/>
          </a:stretch>
        </p:blipFill>
        <p:spPr>
          <a:xfrm>
            <a:off x="1183197" y="615850"/>
            <a:ext cx="790408" cy="728789"/>
          </a:xfrm>
          <a:prstGeom prst="rect">
            <a:avLst/>
          </a:prstGeom>
        </p:spPr>
      </p:pic>
      <p:pic>
        <p:nvPicPr>
          <p:cNvPr id="11" name="Picture 10">
            <a:hlinkClick r:id="rId4"/>
            <a:extLst>
              <a:ext uri="{FF2B5EF4-FFF2-40B4-BE49-F238E27FC236}">
                <a16:creationId xmlns:a16="http://schemas.microsoft.com/office/drawing/2014/main" id="{2039E405-EADB-1687-92AC-9B0BCA159371}"/>
              </a:ext>
            </a:extLst>
          </p:cNvPr>
          <p:cNvPicPr>
            <a:picLocks noChangeAspect="1"/>
          </p:cNvPicPr>
          <p:nvPr/>
        </p:nvPicPr>
        <p:blipFill>
          <a:blip r:embed="rId3">
            <a:extLst>
              <a:ext uri="{28A0092B-C50C-407E-A947-70E740481C1C}">
                <a14:useLocalDpi xmlns:a14="http://schemas.microsoft.com/office/drawing/2010/main" val="0"/>
              </a:ext>
            </a:extLst>
          </a:blip>
          <a:srcRect l="54343" t="43572" r="4778" b="18736"/>
          <a:stretch>
            <a:fillRect/>
          </a:stretch>
        </p:blipFill>
        <p:spPr>
          <a:xfrm>
            <a:off x="1980258" y="615850"/>
            <a:ext cx="790408" cy="728789"/>
          </a:xfrm>
          <a:prstGeom prst="rect">
            <a:avLst/>
          </a:prstGeom>
        </p:spPr>
      </p:pic>
      <p:pic>
        <p:nvPicPr>
          <p:cNvPr id="12" name="Picture 11">
            <a:hlinkClick r:id="rId5"/>
            <a:extLst>
              <a:ext uri="{FF2B5EF4-FFF2-40B4-BE49-F238E27FC236}">
                <a16:creationId xmlns:a16="http://schemas.microsoft.com/office/drawing/2014/main" id="{D76DF2C0-6C1F-47FC-37C1-B0B3D3F9DBD9}"/>
              </a:ext>
            </a:extLst>
          </p:cNvPr>
          <p:cNvPicPr>
            <a:picLocks noChangeAspect="1"/>
          </p:cNvPicPr>
          <p:nvPr/>
        </p:nvPicPr>
        <p:blipFill>
          <a:blip r:embed="rId3">
            <a:extLst>
              <a:ext uri="{28A0092B-C50C-407E-A947-70E740481C1C}">
                <a14:useLocalDpi xmlns:a14="http://schemas.microsoft.com/office/drawing/2010/main" val="0"/>
              </a:ext>
            </a:extLst>
          </a:blip>
          <a:srcRect l="46818" r="12303" b="62308"/>
          <a:stretch>
            <a:fillRect/>
          </a:stretch>
        </p:blipFill>
        <p:spPr>
          <a:xfrm>
            <a:off x="3488159" y="615850"/>
            <a:ext cx="790408" cy="728789"/>
          </a:xfrm>
          <a:prstGeom prst="rect">
            <a:avLst/>
          </a:prstGeom>
        </p:spPr>
      </p:pic>
      <p:pic>
        <p:nvPicPr>
          <p:cNvPr id="14" name="Picture 13">
            <a:hlinkClick r:id="rId6"/>
            <a:extLst>
              <a:ext uri="{FF2B5EF4-FFF2-40B4-BE49-F238E27FC236}">
                <a16:creationId xmlns:a16="http://schemas.microsoft.com/office/drawing/2014/main" id="{A18E40DF-25BF-C686-7430-C230B4EC0D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77316" y="624725"/>
            <a:ext cx="704193" cy="711046"/>
          </a:xfrm>
          <a:prstGeom prst="ellipse">
            <a:avLst/>
          </a:prstGeom>
        </p:spPr>
      </p:pic>
      <p:cxnSp>
        <p:nvCxnSpPr>
          <p:cNvPr id="21" name="Straight Connector 20">
            <a:extLst>
              <a:ext uri="{FF2B5EF4-FFF2-40B4-BE49-F238E27FC236}">
                <a16:creationId xmlns:a16="http://schemas.microsoft.com/office/drawing/2014/main" id="{3DC93DF3-F5FB-AF21-1612-1244EEEC15EA}"/>
              </a:ext>
            </a:extLst>
          </p:cNvPr>
          <p:cNvCxnSpPr>
            <a:cxnSpLocks/>
          </p:cNvCxnSpPr>
          <p:nvPr/>
        </p:nvCxnSpPr>
        <p:spPr>
          <a:xfrm>
            <a:off x="0" y="4292774"/>
            <a:ext cx="6858000" cy="186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AD89BB9-EC4E-00C1-9969-D3E39237D474}"/>
              </a:ext>
            </a:extLst>
          </p:cNvPr>
          <p:cNvCxnSpPr>
            <a:cxnSpLocks/>
          </p:cNvCxnSpPr>
          <p:nvPr/>
        </p:nvCxnSpPr>
        <p:spPr>
          <a:xfrm>
            <a:off x="3402747" y="4315826"/>
            <a:ext cx="0" cy="46937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492418EF-F441-948A-14F9-C7589CAEF0C3}"/>
              </a:ext>
            </a:extLst>
          </p:cNvPr>
          <p:cNvSpPr txBox="1"/>
          <p:nvPr/>
        </p:nvSpPr>
        <p:spPr>
          <a:xfrm>
            <a:off x="3402748" y="4195336"/>
            <a:ext cx="3455253" cy="469359"/>
          </a:xfrm>
          <a:prstGeom prst="rect">
            <a:avLst/>
          </a:prstGeom>
          <a:noFill/>
        </p:spPr>
        <p:txBody>
          <a:bodyPr wrap="square" rtlCol="0">
            <a:spAutoFit/>
          </a:bodyPr>
          <a:lstStyle/>
          <a:p>
            <a:pPr algn="ctr"/>
            <a:endParaRPr lang="en-US" sz="754" dirty="0">
              <a:latin typeface="KG Red Hands" panose="02000505000000020004" pitchFamily="2" charset="0"/>
            </a:endParaRPr>
          </a:p>
          <a:p>
            <a:pPr algn="ctr"/>
            <a:r>
              <a:rPr lang="en-US" sz="1696" dirty="0">
                <a:latin typeface="KG Red Hands" panose="02000505000000020004" pitchFamily="2" charset="0"/>
              </a:rPr>
              <a:t>You may:</a:t>
            </a:r>
          </a:p>
        </p:txBody>
      </p:sp>
      <p:sp>
        <p:nvSpPr>
          <p:cNvPr id="29" name="TextBox 28">
            <a:extLst>
              <a:ext uri="{FF2B5EF4-FFF2-40B4-BE49-F238E27FC236}">
                <a16:creationId xmlns:a16="http://schemas.microsoft.com/office/drawing/2014/main" id="{5548D008-39BA-D166-FCFE-0C66EC4162F7}"/>
              </a:ext>
            </a:extLst>
          </p:cNvPr>
          <p:cNvSpPr txBox="1"/>
          <p:nvPr/>
        </p:nvSpPr>
        <p:spPr>
          <a:xfrm>
            <a:off x="3402747" y="4579883"/>
            <a:ext cx="3455253" cy="1802801"/>
          </a:xfrm>
          <a:prstGeom prst="rect">
            <a:avLst/>
          </a:prstGeom>
          <a:noFill/>
        </p:spPr>
        <p:txBody>
          <a:bodyPr wrap="square" rtlCol="0">
            <a:spAutoFit/>
          </a:bodyPr>
          <a:lstStyle/>
          <a:p>
            <a:pPr marL="269217" indent="-269217">
              <a:buFont typeface="Arial" panose="020B0604020202020204" pitchFamily="34" charset="0"/>
              <a:buChar char="•"/>
            </a:pPr>
            <a:r>
              <a:rPr lang="en-US" sz="1235" dirty="0">
                <a:latin typeface="KG What the Teacher Wants" panose="02000000000000000000" pitchFamily="2" charset="0"/>
              </a:rPr>
              <a:t>Use this item for your own personal or classroom use. This includes printing copies for use in your classroom by your students.</a:t>
            </a:r>
          </a:p>
          <a:p>
            <a:pPr marL="269217" indent="-269217">
              <a:buFont typeface="Arial" panose="020B0604020202020204" pitchFamily="34" charset="0"/>
              <a:buChar char="•"/>
            </a:pPr>
            <a:r>
              <a:rPr lang="en-US" sz="1235" dirty="0">
                <a:latin typeface="KG What the Teacher Wants" panose="02000000000000000000" pitchFamily="2" charset="0"/>
              </a:rPr>
              <a:t>Purchase additional licenses for others at a discount.</a:t>
            </a:r>
          </a:p>
          <a:p>
            <a:pPr marL="269217" indent="-269217">
              <a:buFont typeface="Arial" panose="020B0604020202020204" pitchFamily="34" charset="0"/>
              <a:buChar char="•"/>
            </a:pPr>
            <a:r>
              <a:rPr lang="en-US" sz="1235" dirty="0">
                <a:latin typeface="KG What the Teacher Wants" panose="02000000000000000000" pitchFamily="2" charset="0"/>
              </a:rPr>
              <a:t>Blog or post on social media about the use of the product sharing the COVER PAGE ONLY and you must provide a link for purchase to my store.</a:t>
            </a:r>
          </a:p>
        </p:txBody>
      </p:sp>
      <p:sp>
        <p:nvSpPr>
          <p:cNvPr id="30" name="TextBox 29">
            <a:extLst>
              <a:ext uri="{FF2B5EF4-FFF2-40B4-BE49-F238E27FC236}">
                <a16:creationId xmlns:a16="http://schemas.microsoft.com/office/drawing/2014/main" id="{B9A3D6C5-A9C4-B74D-168A-DAE041D024C7}"/>
              </a:ext>
            </a:extLst>
          </p:cNvPr>
          <p:cNvSpPr txBox="1"/>
          <p:nvPr/>
        </p:nvSpPr>
        <p:spPr>
          <a:xfrm>
            <a:off x="3402747" y="6288761"/>
            <a:ext cx="3463556" cy="353302"/>
          </a:xfrm>
          <a:prstGeom prst="rect">
            <a:avLst/>
          </a:prstGeom>
          <a:noFill/>
        </p:spPr>
        <p:txBody>
          <a:bodyPr wrap="square" rtlCol="0">
            <a:spAutoFit/>
          </a:bodyPr>
          <a:lstStyle/>
          <a:p>
            <a:pPr algn="ctr"/>
            <a:r>
              <a:rPr lang="en-US" sz="1696" dirty="0">
                <a:latin typeface="KG Red Hands" panose="02000505000000020004" pitchFamily="2" charset="0"/>
              </a:rPr>
              <a:t>You may not:</a:t>
            </a:r>
          </a:p>
        </p:txBody>
      </p:sp>
      <p:sp>
        <p:nvSpPr>
          <p:cNvPr id="31" name="TextBox 30">
            <a:extLst>
              <a:ext uri="{FF2B5EF4-FFF2-40B4-BE49-F238E27FC236}">
                <a16:creationId xmlns:a16="http://schemas.microsoft.com/office/drawing/2014/main" id="{1E092B7F-8713-E957-F002-D3245527710E}"/>
              </a:ext>
            </a:extLst>
          </p:cNvPr>
          <p:cNvSpPr txBox="1"/>
          <p:nvPr/>
        </p:nvSpPr>
        <p:spPr>
          <a:xfrm>
            <a:off x="3444359" y="6613748"/>
            <a:ext cx="3391107" cy="2182905"/>
          </a:xfrm>
          <a:prstGeom prst="rect">
            <a:avLst/>
          </a:prstGeom>
          <a:noFill/>
        </p:spPr>
        <p:txBody>
          <a:bodyPr wrap="square" rtlCol="0">
            <a:spAutoFit/>
          </a:bodyPr>
          <a:lstStyle/>
          <a:p>
            <a:pPr marL="269217" indent="-269217">
              <a:buFont typeface="Arial" panose="020B0604020202020204" pitchFamily="34" charset="0"/>
              <a:buChar char="•"/>
            </a:pPr>
            <a:r>
              <a:rPr lang="en-US" sz="1235" dirty="0">
                <a:latin typeface="KG What the Teacher Wants" panose="02000000000000000000" pitchFamily="2" charset="0"/>
              </a:rPr>
              <a:t>Copy or give this item to others.</a:t>
            </a:r>
          </a:p>
          <a:p>
            <a:pPr marL="269217" indent="-269217">
              <a:buFont typeface="Arial" panose="020B0604020202020204" pitchFamily="34" charset="0"/>
              <a:buChar char="•"/>
            </a:pPr>
            <a:r>
              <a:rPr lang="en-US" sz="1235" dirty="0">
                <a:latin typeface="KG What the Teacher Wants" panose="02000000000000000000" pitchFamily="2" charset="0"/>
              </a:rPr>
              <a:t>Every page is copyrighted. You may not remove the copyright.</a:t>
            </a:r>
          </a:p>
          <a:p>
            <a:pPr marL="269217" indent="-269217">
              <a:buFont typeface="Arial" panose="020B0604020202020204" pitchFamily="34" charset="0"/>
              <a:buChar char="•"/>
            </a:pPr>
            <a:r>
              <a:rPr lang="en-US" sz="1235" dirty="0">
                <a:latin typeface="KG What the Teacher Wants" panose="02000000000000000000" pitchFamily="2" charset="0"/>
              </a:rPr>
              <a:t>Post this document or any part of it online, including classroom or district websites. Uploading this to the internet is strictly prohibited.</a:t>
            </a:r>
          </a:p>
          <a:p>
            <a:pPr marL="269217" indent="-269217">
              <a:buFont typeface="Arial" panose="020B0604020202020204" pitchFamily="34" charset="0"/>
              <a:buChar char="•"/>
            </a:pPr>
            <a:r>
              <a:rPr lang="en-US" sz="1235" dirty="0">
                <a:latin typeface="KG What the Teacher Wants" panose="02000000000000000000" pitchFamily="2" charset="0"/>
              </a:rPr>
              <a:t>Use this resource for commercial purposes or financial gain.</a:t>
            </a:r>
          </a:p>
          <a:p>
            <a:pPr marL="269217" indent="-269217">
              <a:buFont typeface="Arial" panose="020B0604020202020204" pitchFamily="34" charset="0"/>
              <a:buChar char="•"/>
            </a:pPr>
            <a:r>
              <a:rPr lang="en-US" sz="1235" dirty="0">
                <a:latin typeface="KG What the Teacher Wants" panose="02000000000000000000" pitchFamily="2" charset="0"/>
              </a:rPr>
              <a:t>Offer this resource or any part of it to others for free or for sale.</a:t>
            </a:r>
          </a:p>
        </p:txBody>
      </p:sp>
      <p:pic>
        <p:nvPicPr>
          <p:cNvPr id="2" name="Picture 1">
            <a:extLst>
              <a:ext uri="{FF2B5EF4-FFF2-40B4-BE49-F238E27FC236}">
                <a16:creationId xmlns:a16="http://schemas.microsoft.com/office/drawing/2014/main" id="{4AAC88B5-306F-63A7-26B5-9B8629A1DEBB}"/>
              </a:ext>
            </a:extLst>
          </p:cNvPr>
          <p:cNvPicPr>
            <a:picLocks noChangeAspect="1"/>
          </p:cNvPicPr>
          <p:nvPr/>
        </p:nvPicPr>
        <p:blipFill>
          <a:blip r:embed="rId8">
            <a:extLst>
              <a:ext uri="{28A0092B-C50C-407E-A947-70E740481C1C}">
                <a14:useLocalDpi xmlns:a14="http://schemas.microsoft.com/office/drawing/2010/main" val="0"/>
              </a:ext>
            </a:extLst>
          </a:blip>
          <a:srcRect b="1238"/>
          <a:stretch>
            <a:fillRect/>
          </a:stretch>
        </p:blipFill>
        <p:spPr>
          <a:xfrm>
            <a:off x="4804737" y="143922"/>
            <a:ext cx="2044176" cy="2018866"/>
          </a:xfrm>
          <a:prstGeom prst="ellipse">
            <a:avLst/>
          </a:prstGeom>
        </p:spPr>
      </p:pic>
      <p:sp>
        <p:nvSpPr>
          <p:cNvPr id="4" name="TextBox 3">
            <a:extLst>
              <a:ext uri="{FF2B5EF4-FFF2-40B4-BE49-F238E27FC236}">
                <a16:creationId xmlns:a16="http://schemas.microsoft.com/office/drawing/2014/main" id="{91A13FBA-36BA-FF26-1B5E-1FE14C8192FF}"/>
              </a:ext>
            </a:extLst>
          </p:cNvPr>
          <p:cNvSpPr txBox="1"/>
          <p:nvPr/>
        </p:nvSpPr>
        <p:spPr>
          <a:xfrm>
            <a:off x="297268" y="6799373"/>
            <a:ext cx="3218221" cy="2246769"/>
          </a:xfrm>
          <a:prstGeom prst="rect">
            <a:avLst/>
          </a:prstGeom>
          <a:noFill/>
        </p:spPr>
        <p:txBody>
          <a:bodyPr wrap="square">
            <a:spAutoFit/>
          </a:bodyPr>
          <a:lstStyle/>
          <a:p>
            <a:r>
              <a:rPr lang="en-US" sz="2800" dirty="0">
                <a:latin typeface="KG What the Teacher Wants" panose="02000000000000000000" pitchFamily="2" charset="0"/>
                <a:hlinkClick r:id="rId6"/>
              </a:rPr>
              <a:t>Follow my store </a:t>
            </a:r>
            <a:r>
              <a:rPr lang="en-US" sz="2800" dirty="0">
                <a:latin typeface="KG What the Teacher Wants" panose="02000000000000000000" pitchFamily="2" charset="0"/>
              </a:rPr>
              <a:t>to be the first to know about new resources, freebies, and upcoming sales.</a:t>
            </a:r>
          </a:p>
        </p:txBody>
      </p:sp>
      <p:pic>
        <p:nvPicPr>
          <p:cNvPr id="5" name="Picture 4">
            <a:extLst>
              <a:ext uri="{FF2B5EF4-FFF2-40B4-BE49-F238E27FC236}">
                <a16:creationId xmlns:a16="http://schemas.microsoft.com/office/drawing/2014/main" id="{17644D8F-4152-9FAC-38B9-DD36DE3A4307}"/>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534" y="6967298"/>
            <a:ext cx="287159" cy="251264"/>
          </a:xfrm>
          <a:prstGeom prst="rect">
            <a:avLst/>
          </a:prstGeom>
        </p:spPr>
      </p:pic>
      <p:pic>
        <p:nvPicPr>
          <p:cNvPr id="9" name="Picture 8">
            <a:hlinkClick r:id="rId10"/>
            <a:extLst>
              <a:ext uri="{FF2B5EF4-FFF2-40B4-BE49-F238E27FC236}">
                <a16:creationId xmlns:a16="http://schemas.microsoft.com/office/drawing/2014/main" id="{9DCCA8C9-BE02-2A84-9F21-E36181B425FA}"/>
              </a:ext>
            </a:extLst>
          </p:cNvPr>
          <p:cNvPicPr>
            <a:picLocks noChangeAspect="1"/>
          </p:cNvPicPr>
          <p:nvPr/>
        </p:nvPicPr>
        <p:blipFill>
          <a:blip r:embed="rId11"/>
          <a:stretch>
            <a:fillRect/>
          </a:stretch>
        </p:blipFill>
        <p:spPr>
          <a:xfrm>
            <a:off x="1113780" y="4866637"/>
            <a:ext cx="1298038" cy="1298038"/>
          </a:xfrm>
          <a:prstGeom prst="rect">
            <a:avLst/>
          </a:prstGeom>
        </p:spPr>
      </p:pic>
    </p:spTree>
    <p:extLst>
      <p:ext uri="{BB962C8B-B14F-4D97-AF65-F5344CB8AC3E}">
        <p14:creationId xmlns:p14="http://schemas.microsoft.com/office/powerpoint/2010/main" val="3848495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B01ADB-9EB3-41FA-9023-0261CB9143CD}"/>
              </a:ext>
            </a:extLst>
          </p:cNvPr>
          <p:cNvSpPr txBox="1"/>
          <p:nvPr/>
        </p:nvSpPr>
        <p:spPr>
          <a:xfrm>
            <a:off x="292615" y="766120"/>
            <a:ext cx="2057400" cy="1200329"/>
          </a:xfrm>
          <a:prstGeom prst="rect">
            <a:avLst/>
          </a:prstGeom>
          <a:noFill/>
        </p:spPr>
        <p:txBody>
          <a:bodyPr wrap="square" rtlCol="0">
            <a:spAutoFit/>
          </a:bodyPr>
          <a:lstStyle/>
          <a:p>
            <a:pPr algn="ctr"/>
            <a:r>
              <a:rPr lang="en-US" sz="3600" b="1" dirty="0">
                <a:latin typeface="KG Miss Kindergarten" panose="02000000000000000000" pitchFamily="2" charset="0"/>
              </a:rPr>
              <a:t>Student </a:t>
            </a:r>
          </a:p>
          <a:p>
            <a:pPr algn="ctr"/>
            <a:r>
              <a:rPr lang="en-US" sz="3600" b="1" dirty="0">
                <a:latin typeface="KG Miss Kindergarten" panose="02000000000000000000" pitchFamily="2" charset="0"/>
              </a:rPr>
              <a:t>Name</a:t>
            </a:r>
          </a:p>
        </p:txBody>
      </p:sp>
      <p:sp>
        <p:nvSpPr>
          <p:cNvPr id="3" name="TextBox 2">
            <a:extLst>
              <a:ext uri="{FF2B5EF4-FFF2-40B4-BE49-F238E27FC236}">
                <a16:creationId xmlns:a16="http://schemas.microsoft.com/office/drawing/2014/main" id="{20036553-4ACC-4875-AAD0-C799B07CF117}"/>
              </a:ext>
            </a:extLst>
          </p:cNvPr>
          <p:cNvSpPr txBox="1"/>
          <p:nvPr/>
        </p:nvSpPr>
        <p:spPr>
          <a:xfrm>
            <a:off x="2413515" y="766120"/>
            <a:ext cx="2057400" cy="1200329"/>
          </a:xfrm>
          <a:prstGeom prst="rect">
            <a:avLst/>
          </a:prstGeom>
          <a:noFill/>
        </p:spPr>
        <p:txBody>
          <a:bodyPr wrap="square" rtlCol="0">
            <a:spAutoFit/>
          </a:bodyPr>
          <a:lstStyle/>
          <a:p>
            <a:pPr algn="ctr"/>
            <a:r>
              <a:rPr lang="en-US" sz="3600" b="1" dirty="0">
                <a:latin typeface="KG Miss Kindergarten" panose="02000000000000000000" pitchFamily="2" charset="0"/>
              </a:rPr>
              <a:t>Student </a:t>
            </a:r>
          </a:p>
          <a:p>
            <a:pPr algn="ctr"/>
            <a:r>
              <a:rPr lang="en-US" sz="3600" b="1" dirty="0">
                <a:latin typeface="KG Miss Kindergarten" panose="02000000000000000000" pitchFamily="2" charset="0"/>
              </a:rPr>
              <a:t>Name</a:t>
            </a:r>
          </a:p>
        </p:txBody>
      </p:sp>
      <p:sp>
        <p:nvSpPr>
          <p:cNvPr id="4" name="TextBox 3">
            <a:extLst>
              <a:ext uri="{FF2B5EF4-FFF2-40B4-BE49-F238E27FC236}">
                <a16:creationId xmlns:a16="http://schemas.microsoft.com/office/drawing/2014/main" id="{2453E74C-6754-41BB-A30B-C4E34152EB76}"/>
              </a:ext>
            </a:extLst>
          </p:cNvPr>
          <p:cNvSpPr txBox="1"/>
          <p:nvPr/>
        </p:nvSpPr>
        <p:spPr>
          <a:xfrm>
            <a:off x="4507986" y="768096"/>
            <a:ext cx="2057400" cy="1200329"/>
          </a:xfrm>
          <a:prstGeom prst="rect">
            <a:avLst/>
          </a:prstGeom>
          <a:noFill/>
        </p:spPr>
        <p:txBody>
          <a:bodyPr wrap="square" rtlCol="0">
            <a:spAutoFit/>
          </a:bodyPr>
          <a:lstStyle/>
          <a:p>
            <a:pPr algn="ctr"/>
            <a:r>
              <a:rPr lang="en-US" sz="3600" b="1" dirty="0">
                <a:latin typeface="KG Miss Kindergarten" panose="02000000000000000000" pitchFamily="2" charset="0"/>
              </a:rPr>
              <a:t>Student </a:t>
            </a:r>
          </a:p>
          <a:p>
            <a:pPr algn="ctr"/>
            <a:r>
              <a:rPr lang="en-US" sz="3600" b="1" dirty="0">
                <a:latin typeface="KG Miss Kindergarten" panose="02000000000000000000" pitchFamily="2" charset="0"/>
              </a:rPr>
              <a:t>Name</a:t>
            </a:r>
          </a:p>
        </p:txBody>
      </p:sp>
      <p:sp>
        <p:nvSpPr>
          <p:cNvPr id="5" name="TextBox 4">
            <a:extLst>
              <a:ext uri="{FF2B5EF4-FFF2-40B4-BE49-F238E27FC236}">
                <a16:creationId xmlns:a16="http://schemas.microsoft.com/office/drawing/2014/main" id="{7042FAAC-8953-46FD-91DA-A8B8A65940EF}"/>
              </a:ext>
            </a:extLst>
          </p:cNvPr>
          <p:cNvSpPr txBox="1"/>
          <p:nvPr/>
        </p:nvSpPr>
        <p:spPr>
          <a:xfrm>
            <a:off x="292615" y="2912782"/>
            <a:ext cx="2057400" cy="1200329"/>
          </a:xfrm>
          <a:prstGeom prst="rect">
            <a:avLst/>
          </a:prstGeom>
          <a:noFill/>
        </p:spPr>
        <p:txBody>
          <a:bodyPr wrap="square" rtlCol="0">
            <a:spAutoFit/>
          </a:bodyPr>
          <a:lstStyle/>
          <a:p>
            <a:pPr algn="ctr"/>
            <a:r>
              <a:rPr lang="en-US" sz="3600" b="1" dirty="0">
                <a:latin typeface="KG Miss Kindergarten" panose="02000000000000000000" pitchFamily="2" charset="0"/>
              </a:rPr>
              <a:t>Student </a:t>
            </a:r>
          </a:p>
          <a:p>
            <a:pPr algn="ctr"/>
            <a:r>
              <a:rPr lang="en-US" sz="3600" b="1" dirty="0">
                <a:latin typeface="KG Miss Kindergarten" panose="02000000000000000000" pitchFamily="2" charset="0"/>
              </a:rPr>
              <a:t>Name</a:t>
            </a:r>
          </a:p>
        </p:txBody>
      </p:sp>
      <p:sp>
        <p:nvSpPr>
          <p:cNvPr id="6" name="TextBox 5">
            <a:extLst>
              <a:ext uri="{FF2B5EF4-FFF2-40B4-BE49-F238E27FC236}">
                <a16:creationId xmlns:a16="http://schemas.microsoft.com/office/drawing/2014/main" id="{312741D6-0F65-47C4-8AB6-084B6A241BB6}"/>
              </a:ext>
            </a:extLst>
          </p:cNvPr>
          <p:cNvSpPr txBox="1"/>
          <p:nvPr/>
        </p:nvSpPr>
        <p:spPr>
          <a:xfrm>
            <a:off x="2413515" y="2912782"/>
            <a:ext cx="2057400" cy="1200329"/>
          </a:xfrm>
          <a:prstGeom prst="rect">
            <a:avLst/>
          </a:prstGeom>
          <a:noFill/>
        </p:spPr>
        <p:txBody>
          <a:bodyPr wrap="square" rtlCol="0">
            <a:spAutoFit/>
          </a:bodyPr>
          <a:lstStyle/>
          <a:p>
            <a:pPr algn="ctr"/>
            <a:r>
              <a:rPr lang="en-US" sz="3600" b="1" dirty="0">
                <a:latin typeface="KG Miss Kindergarten" panose="02000000000000000000" pitchFamily="2" charset="0"/>
              </a:rPr>
              <a:t>Student </a:t>
            </a:r>
          </a:p>
          <a:p>
            <a:pPr algn="ctr"/>
            <a:r>
              <a:rPr lang="en-US" sz="3600" b="1" dirty="0">
                <a:latin typeface="KG Miss Kindergarten" panose="02000000000000000000" pitchFamily="2" charset="0"/>
              </a:rPr>
              <a:t>Name</a:t>
            </a:r>
          </a:p>
        </p:txBody>
      </p:sp>
      <p:sp>
        <p:nvSpPr>
          <p:cNvPr id="7" name="TextBox 6">
            <a:extLst>
              <a:ext uri="{FF2B5EF4-FFF2-40B4-BE49-F238E27FC236}">
                <a16:creationId xmlns:a16="http://schemas.microsoft.com/office/drawing/2014/main" id="{4691C605-5DE9-490D-8CB8-AF49DCEEBFC3}"/>
              </a:ext>
            </a:extLst>
          </p:cNvPr>
          <p:cNvSpPr txBox="1"/>
          <p:nvPr/>
        </p:nvSpPr>
        <p:spPr>
          <a:xfrm>
            <a:off x="4507986" y="2914758"/>
            <a:ext cx="2057400" cy="1200329"/>
          </a:xfrm>
          <a:prstGeom prst="rect">
            <a:avLst/>
          </a:prstGeom>
          <a:noFill/>
        </p:spPr>
        <p:txBody>
          <a:bodyPr wrap="square" rtlCol="0">
            <a:spAutoFit/>
          </a:bodyPr>
          <a:lstStyle/>
          <a:p>
            <a:pPr algn="ctr"/>
            <a:r>
              <a:rPr lang="en-US" sz="3600" b="1" dirty="0">
                <a:latin typeface="KG Miss Kindergarten" panose="02000000000000000000" pitchFamily="2" charset="0"/>
              </a:rPr>
              <a:t>Student </a:t>
            </a:r>
          </a:p>
          <a:p>
            <a:pPr algn="ctr"/>
            <a:r>
              <a:rPr lang="en-US" sz="3600" b="1" dirty="0">
                <a:latin typeface="KG Miss Kindergarten" panose="02000000000000000000" pitchFamily="2" charset="0"/>
              </a:rPr>
              <a:t>Name</a:t>
            </a:r>
          </a:p>
        </p:txBody>
      </p:sp>
      <p:sp>
        <p:nvSpPr>
          <p:cNvPr id="8" name="TextBox 7">
            <a:extLst>
              <a:ext uri="{FF2B5EF4-FFF2-40B4-BE49-F238E27FC236}">
                <a16:creationId xmlns:a16="http://schemas.microsoft.com/office/drawing/2014/main" id="{7657270A-3F25-43EA-BEF6-FAFD991E8A07}"/>
              </a:ext>
            </a:extLst>
          </p:cNvPr>
          <p:cNvSpPr txBox="1"/>
          <p:nvPr/>
        </p:nvSpPr>
        <p:spPr>
          <a:xfrm>
            <a:off x="292615" y="5046241"/>
            <a:ext cx="2057400" cy="1200329"/>
          </a:xfrm>
          <a:prstGeom prst="rect">
            <a:avLst/>
          </a:prstGeom>
          <a:noFill/>
        </p:spPr>
        <p:txBody>
          <a:bodyPr wrap="square" rtlCol="0">
            <a:spAutoFit/>
          </a:bodyPr>
          <a:lstStyle/>
          <a:p>
            <a:pPr algn="ctr"/>
            <a:r>
              <a:rPr lang="en-US" sz="3600" b="1" dirty="0">
                <a:latin typeface="KG Miss Kindergarten" panose="02000000000000000000" pitchFamily="2" charset="0"/>
              </a:rPr>
              <a:t>Student </a:t>
            </a:r>
          </a:p>
          <a:p>
            <a:pPr algn="ctr"/>
            <a:r>
              <a:rPr lang="en-US" sz="3600" b="1" dirty="0">
                <a:latin typeface="KG Miss Kindergarten" panose="02000000000000000000" pitchFamily="2" charset="0"/>
              </a:rPr>
              <a:t>Name</a:t>
            </a:r>
          </a:p>
        </p:txBody>
      </p:sp>
      <p:sp>
        <p:nvSpPr>
          <p:cNvPr id="9" name="TextBox 8">
            <a:extLst>
              <a:ext uri="{FF2B5EF4-FFF2-40B4-BE49-F238E27FC236}">
                <a16:creationId xmlns:a16="http://schemas.microsoft.com/office/drawing/2014/main" id="{4D0FE74C-B8EB-43D3-B94E-EFBE4FABDC3D}"/>
              </a:ext>
            </a:extLst>
          </p:cNvPr>
          <p:cNvSpPr txBox="1"/>
          <p:nvPr/>
        </p:nvSpPr>
        <p:spPr>
          <a:xfrm>
            <a:off x="2413515" y="5046241"/>
            <a:ext cx="2057400" cy="1200329"/>
          </a:xfrm>
          <a:prstGeom prst="rect">
            <a:avLst/>
          </a:prstGeom>
          <a:noFill/>
        </p:spPr>
        <p:txBody>
          <a:bodyPr wrap="square" rtlCol="0">
            <a:spAutoFit/>
          </a:bodyPr>
          <a:lstStyle/>
          <a:p>
            <a:pPr algn="ctr"/>
            <a:r>
              <a:rPr lang="en-US" sz="3600" b="1" dirty="0">
                <a:latin typeface="KG Miss Kindergarten" panose="02000000000000000000" pitchFamily="2" charset="0"/>
              </a:rPr>
              <a:t>Student </a:t>
            </a:r>
          </a:p>
          <a:p>
            <a:pPr algn="ctr"/>
            <a:r>
              <a:rPr lang="en-US" sz="3600" b="1" dirty="0">
                <a:latin typeface="KG Miss Kindergarten" panose="02000000000000000000" pitchFamily="2" charset="0"/>
              </a:rPr>
              <a:t>Name</a:t>
            </a:r>
          </a:p>
        </p:txBody>
      </p:sp>
      <p:sp>
        <p:nvSpPr>
          <p:cNvPr id="10" name="TextBox 9">
            <a:extLst>
              <a:ext uri="{FF2B5EF4-FFF2-40B4-BE49-F238E27FC236}">
                <a16:creationId xmlns:a16="http://schemas.microsoft.com/office/drawing/2014/main" id="{30D0401D-5DA0-480F-B4D7-5E7E61C2295A}"/>
              </a:ext>
            </a:extLst>
          </p:cNvPr>
          <p:cNvSpPr txBox="1"/>
          <p:nvPr/>
        </p:nvSpPr>
        <p:spPr>
          <a:xfrm>
            <a:off x="4507986" y="5048217"/>
            <a:ext cx="2057400" cy="1200329"/>
          </a:xfrm>
          <a:prstGeom prst="rect">
            <a:avLst/>
          </a:prstGeom>
          <a:noFill/>
        </p:spPr>
        <p:txBody>
          <a:bodyPr wrap="square" rtlCol="0">
            <a:spAutoFit/>
          </a:bodyPr>
          <a:lstStyle/>
          <a:p>
            <a:pPr algn="ctr"/>
            <a:r>
              <a:rPr lang="en-US" sz="3600" b="1" dirty="0">
                <a:latin typeface="KG Miss Kindergarten" panose="02000000000000000000" pitchFamily="2" charset="0"/>
              </a:rPr>
              <a:t>Student </a:t>
            </a:r>
          </a:p>
          <a:p>
            <a:pPr algn="ctr"/>
            <a:r>
              <a:rPr lang="en-US" sz="3600" b="1" dirty="0">
                <a:latin typeface="KG Miss Kindergarten" panose="02000000000000000000" pitchFamily="2" charset="0"/>
              </a:rPr>
              <a:t>Name</a:t>
            </a:r>
          </a:p>
        </p:txBody>
      </p:sp>
      <p:sp>
        <p:nvSpPr>
          <p:cNvPr id="11" name="TextBox 10">
            <a:extLst>
              <a:ext uri="{FF2B5EF4-FFF2-40B4-BE49-F238E27FC236}">
                <a16:creationId xmlns:a16="http://schemas.microsoft.com/office/drawing/2014/main" id="{253C94B0-B85A-4807-A0D5-840D44142552}"/>
              </a:ext>
            </a:extLst>
          </p:cNvPr>
          <p:cNvSpPr txBox="1"/>
          <p:nvPr/>
        </p:nvSpPr>
        <p:spPr>
          <a:xfrm>
            <a:off x="292615" y="7167649"/>
            <a:ext cx="2057400" cy="1200329"/>
          </a:xfrm>
          <a:prstGeom prst="rect">
            <a:avLst/>
          </a:prstGeom>
          <a:noFill/>
        </p:spPr>
        <p:txBody>
          <a:bodyPr wrap="square" rtlCol="0">
            <a:spAutoFit/>
          </a:bodyPr>
          <a:lstStyle/>
          <a:p>
            <a:pPr algn="ctr"/>
            <a:r>
              <a:rPr lang="en-US" sz="3600" b="1" dirty="0">
                <a:latin typeface="KG Miss Kindergarten" panose="02000000000000000000" pitchFamily="2" charset="0"/>
              </a:rPr>
              <a:t>Student </a:t>
            </a:r>
          </a:p>
          <a:p>
            <a:pPr algn="ctr"/>
            <a:r>
              <a:rPr lang="en-US" sz="3600" b="1" dirty="0">
                <a:latin typeface="KG Miss Kindergarten" panose="02000000000000000000" pitchFamily="2" charset="0"/>
              </a:rPr>
              <a:t>Name</a:t>
            </a:r>
          </a:p>
        </p:txBody>
      </p:sp>
      <p:sp>
        <p:nvSpPr>
          <p:cNvPr id="12" name="TextBox 11">
            <a:extLst>
              <a:ext uri="{FF2B5EF4-FFF2-40B4-BE49-F238E27FC236}">
                <a16:creationId xmlns:a16="http://schemas.microsoft.com/office/drawing/2014/main" id="{76A65E03-1C9D-40BA-8413-5C30177ADB05}"/>
              </a:ext>
            </a:extLst>
          </p:cNvPr>
          <p:cNvSpPr txBox="1"/>
          <p:nvPr/>
        </p:nvSpPr>
        <p:spPr>
          <a:xfrm>
            <a:off x="2413515" y="7167649"/>
            <a:ext cx="2057400" cy="1200329"/>
          </a:xfrm>
          <a:prstGeom prst="rect">
            <a:avLst/>
          </a:prstGeom>
          <a:noFill/>
        </p:spPr>
        <p:txBody>
          <a:bodyPr wrap="square" rtlCol="0">
            <a:spAutoFit/>
          </a:bodyPr>
          <a:lstStyle/>
          <a:p>
            <a:pPr algn="ctr"/>
            <a:r>
              <a:rPr lang="en-US" sz="3600" b="1" dirty="0">
                <a:latin typeface="KG Miss Kindergarten" panose="02000000000000000000" pitchFamily="2" charset="0"/>
              </a:rPr>
              <a:t>Student </a:t>
            </a:r>
          </a:p>
          <a:p>
            <a:pPr algn="ctr"/>
            <a:r>
              <a:rPr lang="en-US" sz="3600" b="1" dirty="0">
                <a:latin typeface="KG Miss Kindergarten" panose="02000000000000000000" pitchFamily="2" charset="0"/>
              </a:rPr>
              <a:t>Name</a:t>
            </a:r>
          </a:p>
        </p:txBody>
      </p:sp>
      <p:sp>
        <p:nvSpPr>
          <p:cNvPr id="13" name="TextBox 12">
            <a:extLst>
              <a:ext uri="{FF2B5EF4-FFF2-40B4-BE49-F238E27FC236}">
                <a16:creationId xmlns:a16="http://schemas.microsoft.com/office/drawing/2014/main" id="{239C6E93-5725-4F99-8803-5D5716CA27D9}"/>
              </a:ext>
            </a:extLst>
          </p:cNvPr>
          <p:cNvSpPr txBox="1"/>
          <p:nvPr/>
        </p:nvSpPr>
        <p:spPr>
          <a:xfrm>
            <a:off x="4507986" y="7169625"/>
            <a:ext cx="2057400" cy="1200329"/>
          </a:xfrm>
          <a:prstGeom prst="rect">
            <a:avLst/>
          </a:prstGeom>
          <a:noFill/>
        </p:spPr>
        <p:txBody>
          <a:bodyPr wrap="square" rtlCol="0">
            <a:spAutoFit/>
          </a:bodyPr>
          <a:lstStyle/>
          <a:p>
            <a:pPr algn="ctr"/>
            <a:r>
              <a:rPr lang="en-US" sz="3600" b="1" dirty="0">
                <a:latin typeface="KG Miss Kindergarten" panose="02000000000000000000" pitchFamily="2" charset="0"/>
              </a:rPr>
              <a:t>Student </a:t>
            </a:r>
          </a:p>
          <a:p>
            <a:pPr algn="ctr"/>
            <a:r>
              <a:rPr lang="en-US" sz="3600" b="1" dirty="0">
                <a:latin typeface="KG Miss Kindergarten" panose="02000000000000000000" pitchFamily="2" charset="0"/>
              </a:rPr>
              <a:t>Name</a:t>
            </a:r>
          </a:p>
        </p:txBody>
      </p:sp>
    </p:spTree>
    <p:extLst>
      <p:ext uri="{BB962C8B-B14F-4D97-AF65-F5344CB8AC3E}">
        <p14:creationId xmlns:p14="http://schemas.microsoft.com/office/powerpoint/2010/main" val="1502284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A3382D-20CC-4E32-9961-DB58C8B5AB08}"/>
              </a:ext>
            </a:extLst>
          </p:cNvPr>
          <p:cNvSpPr txBox="1"/>
          <p:nvPr/>
        </p:nvSpPr>
        <p:spPr>
          <a:xfrm>
            <a:off x="267901" y="951471"/>
            <a:ext cx="2057400" cy="738664"/>
          </a:xfrm>
          <a:prstGeom prst="rect">
            <a:avLst/>
          </a:prstGeom>
          <a:noFill/>
        </p:spPr>
        <p:txBody>
          <a:bodyPr wrap="square" rtlCol="0">
            <a:spAutoFit/>
          </a:bodyPr>
          <a:lstStyle/>
          <a:p>
            <a:pPr algn="ctr"/>
            <a:r>
              <a:rPr lang="en-US" sz="1400" dirty="0">
                <a:latin typeface="KG Miss Kindergarten" panose="02000000000000000000" pitchFamily="2" charset="0"/>
              </a:rPr>
              <a:t>Insert</a:t>
            </a:r>
          </a:p>
          <a:p>
            <a:pPr algn="ctr"/>
            <a:r>
              <a:rPr lang="en-US" sz="1400" dirty="0">
                <a:latin typeface="KG Miss Kindergarten" panose="02000000000000000000" pitchFamily="2" charset="0"/>
              </a:rPr>
              <a:t>Student </a:t>
            </a:r>
          </a:p>
          <a:p>
            <a:pPr algn="ctr"/>
            <a:r>
              <a:rPr lang="en-US" sz="1400" dirty="0">
                <a:latin typeface="KG Miss Kindergarten" panose="02000000000000000000" pitchFamily="2" charset="0"/>
              </a:rPr>
              <a:t>Photo</a:t>
            </a:r>
          </a:p>
        </p:txBody>
      </p:sp>
      <p:sp>
        <p:nvSpPr>
          <p:cNvPr id="3" name="TextBox 2">
            <a:extLst>
              <a:ext uri="{FF2B5EF4-FFF2-40B4-BE49-F238E27FC236}">
                <a16:creationId xmlns:a16="http://schemas.microsoft.com/office/drawing/2014/main" id="{F1E85881-6180-488F-8EEC-73C6BEDE3018}"/>
              </a:ext>
            </a:extLst>
          </p:cNvPr>
          <p:cNvSpPr txBox="1"/>
          <p:nvPr/>
        </p:nvSpPr>
        <p:spPr>
          <a:xfrm>
            <a:off x="2388801" y="951471"/>
            <a:ext cx="2057400" cy="738664"/>
          </a:xfrm>
          <a:prstGeom prst="rect">
            <a:avLst/>
          </a:prstGeom>
          <a:noFill/>
        </p:spPr>
        <p:txBody>
          <a:bodyPr wrap="square" rtlCol="0">
            <a:spAutoFit/>
          </a:bodyPr>
          <a:lstStyle/>
          <a:p>
            <a:pPr algn="ctr"/>
            <a:r>
              <a:rPr lang="en-US" sz="1400" dirty="0">
                <a:latin typeface="KG Miss Kindergarten" panose="02000000000000000000" pitchFamily="2" charset="0"/>
              </a:rPr>
              <a:t>Insert</a:t>
            </a:r>
          </a:p>
          <a:p>
            <a:pPr algn="ctr"/>
            <a:r>
              <a:rPr lang="en-US" sz="1400" dirty="0">
                <a:latin typeface="KG Miss Kindergarten" panose="02000000000000000000" pitchFamily="2" charset="0"/>
              </a:rPr>
              <a:t>Student </a:t>
            </a:r>
          </a:p>
          <a:p>
            <a:pPr algn="ctr"/>
            <a:r>
              <a:rPr lang="en-US" sz="1400" dirty="0">
                <a:latin typeface="KG Miss Kindergarten" panose="02000000000000000000" pitchFamily="2" charset="0"/>
              </a:rPr>
              <a:t>Photo</a:t>
            </a:r>
          </a:p>
        </p:txBody>
      </p:sp>
      <p:sp>
        <p:nvSpPr>
          <p:cNvPr id="4" name="TextBox 3">
            <a:extLst>
              <a:ext uri="{FF2B5EF4-FFF2-40B4-BE49-F238E27FC236}">
                <a16:creationId xmlns:a16="http://schemas.microsoft.com/office/drawing/2014/main" id="{A2F76471-9CC4-4BF9-91C8-329AE0F2C066}"/>
              </a:ext>
            </a:extLst>
          </p:cNvPr>
          <p:cNvSpPr txBox="1"/>
          <p:nvPr/>
        </p:nvSpPr>
        <p:spPr>
          <a:xfrm>
            <a:off x="4483272" y="953447"/>
            <a:ext cx="2057400" cy="738664"/>
          </a:xfrm>
          <a:prstGeom prst="rect">
            <a:avLst/>
          </a:prstGeom>
          <a:noFill/>
        </p:spPr>
        <p:txBody>
          <a:bodyPr wrap="square" rtlCol="0">
            <a:spAutoFit/>
          </a:bodyPr>
          <a:lstStyle/>
          <a:p>
            <a:pPr algn="ctr"/>
            <a:r>
              <a:rPr lang="en-US" sz="1400" dirty="0">
                <a:latin typeface="KG Miss Kindergarten" panose="02000000000000000000" pitchFamily="2" charset="0"/>
              </a:rPr>
              <a:t>Insert</a:t>
            </a:r>
          </a:p>
          <a:p>
            <a:pPr algn="ctr"/>
            <a:r>
              <a:rPr lang="en-US" sz="1400" dirty="0">
                <a:latin typeface="KG Miss Kindergarten" panose="02000000000000000000" pitchFamily="2" charset="0"/>
              </a:rPr>
              <a:t>Student </a:t>
            </a:r>
          </a:p>
          <a:p>
            <a:pPr algn="ctr"/>
            <a:r>
              <a:rPr lang="en-US" sz="1400" dirty="0">
                <a:latin typeface="KG Miss Kindergarten" panose="02000000000000000000" pitchFamily="2" charset="0"/>
              </a:rPr>
              <a:t>Photo</a:t>
            </a:r>
          </a:p>
        </p:txBody>
      </p:sp>
      <p:sp>
        <p:nvSpPr>
          <p:cNvPr id="5" name="TextBox 4">
            <a:extLst>
              <a:ext uri="{FF2B5EF4-FFF2-40B4-BE49-F238E27FC236}">
                <a16:creationId xmlns:a16="http://schemas.microsoft.com/office/drawing/2014/main" id="{1BCD8C65-7087-40CA-B0F7-15F824FC19B6}"/>
              </a:ext>
            </a:extLst>
          </p:cNvPr>
          <p:cNvSpPr txBox="1"/>
          <p:nvPr/>
        </p:nvSpPr>
        <p:spPr>
          <a:xfrm>
            <a:off x="292615" y="3085776"/>
            <a:ext cx="2057400" cy="738664"/>
          </a:xfrm>
          <a:prstGeom prst="rect">
            <a:avLst/>
          </a:prstGeom>
          <a:noFill/>
        </p:spPr>
        <p:txBody>
          <a:bodyPr wrap="square" rtlCol="0">
            <a:spAutoFit/>
          </a:bodyPr>
          <a:lstStyle/>
          <a:p>
            <a:pPr algn="ctr"/>
            <a:r>
              <a:rPr lang="en-US" sz="1400" dirty="0">
                <a:latin typeface="KG Miss Kindergarten" panose="02000000000000000000" pitchFamily="2" charset="0"/>
              </a:rPr>
              <a:t>Insert</a:t>
            </a:r>
          </a:p>
          <a:p>
            <a:pPr algn="ctr"/>
            <a:r>
              <a:rPr lang="en-US" sz="1400" dirty="0">
                <a:latin typeface="KG Miss Kindergarten" panose="02000000000000000000" pitchFamily="2" charset="0"/>
              </a:rPr>
              <a:t>Student </a:t>
            </a:r>
          </a:p>
          <a:p>
            <a:pPr algn="ctr"/>
            <a:r>
              <a:rPr lang="en-US" sz="1400" dirty="0">
                <a:latin typeface="KG Miss Kindergarten" panose="02000000000000000000" pitchFamily="2" charset="0"/>
              </a:rPr>
              <a:t>Photo</a:t>
            </a:r>
          </a:p>
        </p:txBody>
      </p:sp>
      <p:sp>
        <p:nvSpPr>
          <p:cNvPr id="6" name="TextBox 5">
            <a:extLst>
              <a:ext uri="{FF2B5EF4-FFF2-40B4-BE49-F238E27FC236}">
                <a16:creationId xmlns:a16="http://schemas.microsoft.com/office/drawing/2014/main" id="{44E35484-4BBF-4807-A563-ED3A80E92120}"/>
              </a:ext>
            </a:extLst>
          </p:cNvPr>
          <p:cNvSpPr txBox="1"/>
          <p:nvPr/>
        </p:nvSpPr>
        <p:spPr>
          <a:xfrm>
            <a:off x="2413515" y="3085776"/>
            <a:ext cx="2057400" cy="738664"/>
          </a:xfrm>
          <a:prstGeom prst="rect">
            <a:avLst/>
          </a:prstGeom>
          <a:noFill/>
        </p:spPr>
        <p:txBody>
          <a:bodyPr wrap="square" rtlCol="0">
            <a:spAutoFit/>
          </a:bodyPr>
          <a:lstStyle/>
          <a:p>
            <a:pPr algn="ctr"/>
            <a:r>
              <a:rPr lang="en-US" sz="1400" dirty="0">
                <a:latin typeface="KG Miss Kindergarten" panose="02000000000000000000" pitchFamily="2" charset="0"/>
              </a:rPr>
              <a:t>Insert</a:t>
            </a:r>
          </a:p>
          <a:p>
            <a:pPr algn="ctr"/>
            <a:r>
              <a:rPr lang="en-US" sz="1400" dirty="0">
                <a:latin typeface="KG Miss Kindergarten" panose="02000000000000000000" pitchFamily="2" charset="0"/>
              </a:rPr>
              <a:t>Student </a:t>
            </a:r>
          </a:p>
          <a:p>
            <a:pPr algn="ctr"/>
            <a:r>
              <a:rPr lang="en-US" sz="1400" dirty="0">
                <a:latin typeface="KG Miss Kindergarten" panose="02000000000000000000" pitchFamily="2" charset="0"/>
              </a:rPr>
              <a:t>Photo</a:t>
            </a:r>
          </a:p>
        </p:txBody>
      </p:sp>
      <p:sp>
        <p:nvSpPr>
          <p:cNvPr id="7" name="TextBox 6">
            <a:extLst>
              <a:ext uri="{FF2B5EF4-FFF2-40B4-BE49-F238E27FC236}">
                <a16:creationId xmlns:a16="http://schemas.microsoft.com/office/drawing/2014/main" id="{1F3E4341-AF57-42BA-A717-5794BE762122}"/>
              </a:ext>
            </a:extLst>
          </p:cNvPr>
          <p:cNvSpPr txBox="1"/>
          <p:nvPr/>
        </p:nvSpPr>
        <p:spPr>
          <a:xfrm>
            <a:off x="4507986" y="3087752"/>
            <a:ext cx="2057400" cy="738664"/>
          </a:xfrm>
          <a:prstGeom prst="rect">
            <a:avLst/>
          </a:prstGeom>
          <a:noFill/>
        </p:spPr>
        <p:txBody>
          <a:bodyPr wrap="square" rtlCol="0">
            <a:spAutoFit/>
          </a:bodyPr>
          <a:lstStyle/>
          <a:p>
            <a:pPr algn="ctr"/>
            <a:r>
              <a:rPr lang="en-US" sz="1400" dirty="0">
                <a:latin typeface="KG Miss Kindergarten" panose="02000000000000000000" pitchFamily="2" charset="0"/>
              </a:rPr>
              <a:t>Insert</a:t>
            </a:r>
          </a:p>
          <a:p>
            <a:pPr algn="ctr"/>
            <a:r>
              <a:rPr lang="en-US" sz="1400" dirty="0">
                <a:latin typeface="KG Miss Kindergarten" panose="02000000000000000000" pitchFamily="2" charset="0"/>
              </a:rPr>
              <a:t>Student </a:t>
            </a:r>
          </a:p>
          <a:p>
            <a:pPr algn="ctr"/>
            <a:r>
              <a:rPr lang="en-US" sz="1400" dirty="0">
                <a:latin typeface="KG Miss Kindergarten" panose="02000000000000000000" pitchFamily="2" charset="0"/>
              </a:rPr>
              <a:t>Photo</a:t>
            </a:r>
          </a:p>
        </p:txBody>
      </p:sp>
      <p:sp>
        <p:nvSpPr>
          <p:cNvPr id="8" name="TextBox 7">
            <a:extLst>
              <a:ext uri="{FF2B5EF4-FFF2-40B4-BE49-F238E27FC236}">
                <a16:creationId xmlns:a16="http://schemas.microsoft.com/office/drawing/2014/main" id="{569221D1-C48D-4596-8E5C-B2F21C333AF8}"/>
              </a:ext>
            </a:extLst>
          </p:cNvPr>
          <p:cNvSpPr txBox="1"/>
          <p:nvPr/>
        </p:nvSpPr>
        <p:spPr>
          <a:xfrm>
            <a:off x="292615" y="5219235"/>
            <a:ext cx="2057400" cy="738664"/>
          </a:xfrm>
          <a:prstGeom prst="rect">
            <a:avLst/>
          </a:prstGeom>
          <a:noFill/>
        </p:spPr>
        <p:txBody>
          <a:bodyPr wrap="square" rtlCol="0">
            <a:spAutoFit/>
          </a:bodyPr>
          <a:lstStyle/>
          <a:p>
            <a:pPr algn="ctr"/>
            <a:r>
              <a:rPr lang="en-US" sz="1400" dirty="0">
                <a:latin typeface="KG Miss Kindergarten" panose="02000000000000000000" pitchFamily="2" charset="0"/>
              </a:rPr>
              <a:t>Insert</a:t>
            </a:r>
          </a:p>
          <a:p>
            <a:pPr algn="ctr"/>
            <a:r>
              <a:rPr lang="en-US" sz="1400" dirty="0">
                <a:latin typeface="KG Miss Kindergarten" panose="02000000000000000000" pitchFamily="2" charset="0"/>
              </a:rPr>
              <a:t>Student </a:t>
            </a:r>
          </a:p>
          <a:p>
            <a:pPr algn="ctr"/>
            <a:r>
              <a:rPr lang="en-US" sz="1400" dirty="0">
                <a:latin typeface="KG Miss Kindergarten" panose="02000000000000000000" pitchFamily="2" charset="0"/>
              </a:rPr>
              <a:t>Photo</a:t>
            </a:r>
          </a:p>
        </p:txBody>
      </p:sp>
      <p:sp>
        <p:nvSpPr>
          <p:cNvPr id="9" name="TextBox 8">
            <a:extLst>
              <a:ext uri="{FF2B5EF4-FFF2-40B4-BE49-F238E27FC236}">
                <a16:creationId xmlns:a16="http://schemas.microsoft.com/office/drawing/2014/main" id="{B5C37370-F329-4FD1-AEE9-6CFC3AC98D34}"/>
              </a:ext>
            </a:extLst>
          </p:cNvPr>
          <p:cNvSpPr txBox="1"/>
          <p:nvPr/>
        </p:nvSpPr>
        <p:spPr>
          <a:xfrm>
            <a:off x="2413515" y="5219235"/>
            <a:ext cx="2057400" cy="738664"/>
          </a:xfrm>
          <a:prstGeom prst="rect">
            <a:avLst/>
          </a:prstGeom>
          <a:noFill/>
        </p:spPr>
        <p:txBody>
          <a:bodyPr wrap="square" rtlCol="0">
            <a:spAutoFit/>
          </a:bodyPr>
          <a:lstStyle/>
          <a:p>
            <a:pPr algn="ctr"/>
            <a:r>
              <a:rPr lang="en-US" sz="1400" dirty="0">
                <a:latin typeface="KG Miss Kindergarten" panose="02000000000000000000" pitchFamily="2" charset="0"/>
              </a:rPr>
              <a:t>Insert</a:t>
            </a:r>
          </a:p>
          <a:p>
            <a:pPr algn="ctr"/>
            <a:r>
              <a:rPr lang="en-US" sz="1400" dirty="0">
                <a:latin typeface="KG Miss Kindergarten" panose="02000000000000000000" pitchFamily="2" charset="0"/>
              </a:rPr>
              <a:t>Student </a:t>
            </a:r>
          </a:p>
          <a:p>
            <a:pPr algn="ctr"/>
            <a:r>
              <a:rPr lang="en-US" sz="1400" dirty="0">
                <a:latin typeface="KG Miss Kindergarten" panose="02000000000000000000" pitchFamily="2" charset="0"/>
              </a:rPr>
              <a:t>Photo</a:t>
            </a:r>
          </a:p>
        </p:txBody>
      </p:sp>
      <p:sp>
        <p:nvSpPr>
          <p:cNvPr id="10" name="TextBox 9">
            <a:extLst>
              <a:ext uri="{FF2B5EF4-FFF2-40B4-BE49-F238E27FC236}">
                <a16:creationId xmlns:a16="http://schemas.microsoft.com/office/drawing/2014/main" id="{C8259591-08ED-4594-B033-C3031E780DD2}"/>
              </a:ext>
            </a:extLst>
          </p:cNvPr>
          <p:cNvSpPr txBox="1"/>
          <p:nvPr/>
        </p:nvSpPr>
        <p:spPr>
          <a:xfrm>
            <a:off x="4507986" y="5221211"/>
            <a:ext cx="2057400" cy="738664"/>
          </a:xfrm>
          <a:prstGeom prst="rect">
            <a:avLst/>
          </a:prstGeom>
          <a:noFill/>
        </p:spPr>
        <p:txBody>
          <a:bodyPr wrap="square" rtlCol="0">
            <a:spAutoFit/>
          </a:bodyPr>
          <a:lstStyle/>
          <a:p>
            <a:pPr algn="ctr"/>
            <a:r>
              <a:rPr lang="en-US" sz="1400" dirty="0">
                <a:latin typeface="KG Miss Kindergarten" panose="02000000000000000000" pitchFamily="2" charset="0"/>
              </a:rPr>
              <a:t>Insert</a:t>
            </a:r>
          </a:p>
          <a:p>
            <a:pPr algn="ctr"/>
            <a:r>
              <a:rPr lang="en-US" sz="1400" dirty="0">
                <a:latin typeface="KG Miss Kindergarten" panose="02000000000000000000" pitchFamily="2" charset="0"/>
              </a:rPr>
              <a:t>Student </a:t>
            </a:r>
          </a:p>
          <a:p>
            <a:pPr algn="ctr"/>
            <a:r>
              <a:rPr lang="en-US" sz="1400" dirty="0">
                <a:latin typeface="KG Miss Kindergarten" panose="02000000000000000000" pitchFamily="2" charset="0"/>
              </a:rPr>
              <a:t>Photo</a:t>
            </a:r>
          </a:p>
        </p:txBody>
      </p:sp>
      <p:sp>
        <p:nvSpPr>
          <p:cNvPr id="11" name="TextBox 10">
            <a:extLst>
              <a:ext uri="{FF2B5EF4-FFF2-40B4-BE49-F238E27FC236}">
                <a16:creationId xmlns:a16="http://schemas.microsoft.com/office/drawing/2014/main" id="{D89490F4-F312-4354-8B5D-0CE23B74762B}"/>
              </a:ext>
            </a:extLst>
          </p:cNvPr>
          <p:cNvSpPr txBox="1"/>
          <p:nvPr/>
        </p:nvSpPr>
        <p:spPr>
          <a:xfrm>
            <a:off x="292615" y="7340643"/>
            <a:ext cx="2057400" cy="738664"/>
          </a:xfrm>
          <a:prstGeom prst="rect">
            <a:avLst/>
          </a:prstGeom>
          <a:noFill/>
        </p:spPr>
        <p:txBody>
          <a:bodyPr wrap="square" rtlCol="0">
            <a:spAutoFit/>
          </a:bodyPr>
          <a:lstStyle/>
          <a:p>
            <a:pPr algn="ctr"/>
            <a:r>
              <a:rPr lang="en-US" sz="1400" dirty="0">
                <a:latin typeface="KG Miss Kindergarten" panose="02000000000000000000" pitchFamily="2" charset="0"/>
              </a:rPr>
              <a:t>Insert</a:t>
            </a:r>
          </a:p>
          <a:p>
            <a:pPr algn="ctr"/>
            <a:r>
              <a:rPr lang="en-US" sz="1400" dirty="0">
                <a:latin typeface="KG Miss Kindergarten" panose="02000000000000000000" pitchFamily="2" charset="0"/>
              </a:rPr>
              <a:t>Student </a:t>
            </a:r>
          </a:p>
          <a:p>
            <a:pPr algn="ctr"/>
            <a:r>
              <a:rPr lang="en-US" sz="1400" dirty="0">
                <a:latin typeface="KG Miss Kindergarten" panose="02000000000000000000" pitchFamily="2" charset="0"/>
              </a:rPr>
              <a:t>Photo</a:t>
            </a:r>
          </a:p>
        </p:txBody>
      </p:sp>
      <p:sp>
        <p:nvSpPr>
          <p:cNvPr id="12" name="TextBox 11">
            <a:extLst>
              <a:ext uri="{FF2B5EF4-FFF2-40B4-BE49-F238E27FC236}">
                <a16:creationId xmlns:a16="http://schemas.microsoft.com/office/drawing/2014/main" id="{9E2B0DA6-BA01-457C-8D8C-44C2CB5B3351}"/>
              </a:ext>
            </a:extLst>
          </p:cNvPr>
          <p:cNvSpPr txBox="1"/>
          <p:nvPr/>
        </p:nvSpPr>
        <p:spPr>
          <a:xfrm>
            <a:off x="2413515" y="7340643"/>
            <a:ext cx="2057400" cy="738664"/>
          </a:xfrm>
          <a:prstGeom prst="rect">
            <a:avLst/>
          </a:prstGeom>
          <a:noFill/>
        </p:spPr>
        <p:txBody>
          <a:bodyPr wrap="square" rtlCol="0">
            <a:spAutoFit/>
          </a:bodyPr>
          <a:lstStyle/>
          <a:p>
            <a:pPr algn="ctr"/>
            <a:r>
              <a:rPr lang="en-US" sz="1400" dirty="0">
                <a:latin typeface="KG Miss Kindergarten" panose="02000000000000000000" pitchFamily="2" charset="0"/>
              </a:rPr>
              <a:t>Insert</a:t>
            </a:r>
          </a:p>
          <a:p>
            <a:pPr algn="ctr"/>
            <a:r>
              <a:rPr lang="en-US" sz="1400" dirty="0">
                <a:latin typeface="KG Miss Kindergarten" panose="02000000000000000000" pitchFamily="2" charset="0"/>
              </a:rPr>
              <a:t>Student </a:t>
            </a:r>
          </a:p>
          <a:p>
            <a:pPr algn="ctr"/>
            <a:r>
              <a:rPr lang="en-US" sz="1400" dirty="0">
                <a:latin typeface="KG Miss Kindergarten" panose="02000000000000000000" pitchFamily="2" charset="0"/>
              </a:rPr>
              <a:t>Photo</a:t>
            </a:r>
          </a:p>
        </p:txBody>
      </p:sp>
      <p:sp>
        <p:nvSpPr>
          <p:cNvPr id="13" name="TextBox 12">
            <a:extLst>
              <a:ext uri="{FF2B5EF4-FFF2-40B4-BE49-F238E27FC236}">
                <a16:creationId xmlns:a16="http://schemas.microsoft.com/office/drawing/2014/main" id="{790A158C-7BAE-4F20-81E8-DBAD44543235}"/>
              </a:ext>
            </a:extLst>
          </p:cNvPr>
          <p:cNvSpPr txBox="1"/>
          <p:nvPr/>
        </p:nvSpPr>
        <p:spPr>
          <a:xfrm>
            <a:off x="4507986" y="7342619"/>
            <a:ext cx="2057400" cy="738664"/>
          </a:xfrm>
          <a:prstGeom prst="rect">
            <a:avLst/>
          </a:prstGeom>
          <a:noFill/>
        </p:spPr>
        <p:txBody>
          <a:bodyPr wrap="square" rtlCol="0">
            <a:spAutoFit/>
          </a:bodyPr>
          <a:lstStyle/>
          <a:p>
            <a:pPr algn="ctr"/>
            <a:r>
              <a:rPr lang="en-US" sz="1400" dirty="0">
                <a:latin typeface="KG Miss Kindergarten" panose="02000000000000000000" pitchFamily="2" charset="0"/>
              </a:rPr>
              <a:t>Insert</a:t>
            </a:r>
          </a:p>
          <a:p>
            <a:pPr algn="ctr"/>
            <a:r>
              <a:rPr lang="en-US" sz="1400" dirty="0">
                <a:latin typeface="KG Miss Kindergarten" panose="02000000000000000000" pitchFamily="2" charset="0"/>
              </a:rPr>
              <a:t>Student </a:t>
            </a:r>
          </a:p>
          <a:p>
            <a:pPr algn="ctr"/>
            <a:r>
              <a:rPr lang="en-US" sz="1400" dirty="0">
                <a:latin typeface="KG Miss Kindergarten" panose="02000000000000000000" pitchFamily="2" charset="0"/>
              </a:rPr>
              <a:t>Photo</a:t>
            </a:r>
          </a:p>
        </p:txBody>
      </p:sp>
    </p:spTree>
    <p:extLst>
      <p:ext uri="{BB962C8B-B14F-4D97-AF65-F5344CB8AC3E}">
        <p14:creationId xmlns:p14="http://schemas.microsoft.com/office/powerpoint/2010/main" val="3655251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70EA7B-B0FA-496D-8C87-400D9CCC6569}"/>
              </a:ext>
            </a:extLst>
          </p:cNvPr>
          <p:cNvSpPr txBox="1"/>
          <p:nvPr/>
        </p:nvSpPr>
        <p:spPr>
          <a:xfrm>
            <a:off x="2403604" y="362756"/>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3" name="TextBox 2">
            <a:extLst>
              <a:ext uri="{FF2B5EF4-FFF2-40B4-BE49-F238E27FC236}">
                <a16:creationId xmlns:a16="http://schemas.microsoft.com/office/drawing/2014/main" id="{E9C8284E-E834-4126-AABF-8035F9ACA858}"/>
              </a:ext>
            </a:extLst>
          </p:cNvPr>
          <p:cNvSpPr txBox="1"/>
          <p:nvPr/>
        </p:nvSpPr>
        <p:spPr>
          <a:xfrm>
            <a:off x="233436" y="358833"/>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4" name="TextBox 3">
            <a:extLst>
              <a:ext uri="{FF2B5EF4-FFF2-40B4-BE49-F238E27FC236}">
                <a16:creationId xmlns:a16="http://schemas.microsoft.com/office/drawing/2014/main" id="{0C71BC7E-46A1-4573-B4D4-16C3A35BCF76}"/>
              </a:ext>
            </a:extLst>
          </p:cNvPr>
          <p:cNvSpPr txBox="1"/>
          <p:nvPr/>
        </p:nvSpPr>
        <p:spPr>
          <a:xfrm>
            <a:off x="4565441" y="358833"/>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5" name="TextBox 4">
            <a:extLst>
              <a:ext uri="{FF2B5EF4-FFF2-40B4-BE49-F238E27FC236}">
                <a16:creationId xmlns:a16="http://schemas.microsoft.com/office/drawing/2014/main" id="{C66A459C-B4AD-418C-9FC5-9EDD0C86380F}"/>
              </a:ext>
            </a:extLst>
          </p:cNvPr>
          <p:cNvSpPr txBox="1"/>
          <p:nvPr/>
        </p:nvSpPr>
        <p:spPr>
          <a:xfrm>
            <a:off x="2407770" y="2526147"/>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6" name="TextBox 5">
            <a:extLst>
              <a:ext uri="{FF2B5EF4-FFF2-40B4-BE49-F238E27FC236}">
                <a16:creationId xmlns:a16="http://schemas.microsoft.com/office/drawing/2014/main" id="{D70C174C-54CC-4498-886F-4323AF136234}"/>
              </a:ext>
            </a:extLst>
          </p:cNvPr>
          <p:cNvSpPr txBox="1"/>
          <p:nvPr/>
        </p:nvSpPr>
        <p:spPr>
          <a:xfrm>
            <a:off x="237602" y="2522224"/>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7" name="TextBox 6">
            <a:extLst>
              <a:ext uri="{FF2B5EF4-FFF2-40B4-BE49-F238E27FC236}">
                <a16:creationId xmlns:a16="http://schemas.microsoft.com/office/drawing/2014/main" id="{081FE758-5602-4947-8F86-BB866F5C2EFC}"/>
              </a:ext>
            </a:extLst>
          </p:cNvPr>
          <p:cNvSpPr txBox="1"/>
          <p:nvPr/>
        </p:nvSpPr>
        <p:spPr>
          <a:xfrm>
            <a:off x="4569607" y="2522224"/>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10" name="TextBox 9">
            <a:extLst>
              <a:ext uri="{FF2B5EF4-FFF2-40B4-BE49-F238E27FC236}">
                <a16:creationId xmlns:a16="http://schemas.microsoft.com/office/drawing/2014/main" id="{29A63AB1-EB02-4510-90F4-93A58FD3FE51}"/>
              </a:ext>
            </a:extLst>
          </p:cNvPr>
          <p:cNvSpPr txBox="1"/>
          <p:nvPr/>
        </p:nvSpPr>
        <p:spPr>
          <a:xfrm>
            <a:off x="2407770" y="4714459"/>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11" name="TextBox 10">
            <a:extLst>
              <a:ext uri="{FF2B5EF4-FFF2-40B4-BE49-F238E27FC236}">
                <a16:creationId xmlns:a16="http://schemas.microsoft.com/office/drawing/2014/main" id="{DC6315AA-DDAA-46BF-8261-82EDB2183895}"/>
              </a:ext>
            </a:extLst>
          </p:cNvPr>
          <p:cNvSpPr txBox="1"/>
          <p:nvPr/>
        </p:nvSpPr>
        <p:spPr>
          <a:xfrm>
            <a:off x="237602" y="4710536"/>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12" name="TextBox 11">
            <a:extLst>
              <a:ext uri="{FF2B5EF4-FFF2-40B4-BE49-F238E27FC236}">
                <a16:creationId xmlns:a16="http://schemas.microsoft.com/office/drawing/2014/main" id="{5C5F05F0-B693-4DDB-81F2-5AE6B6D0AB2C}"/>
              </a:ext>
            </a:extLst>
          </p:cNvPr>
          <p:cNvSpPr txBox="1"/>
          <p:nvPr/>
        </p:nvSpPr>
        <p:spPr>
          <a:xfrm>
            <a:off x="4569607" y="4710536"/>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14" name="TextBox 13">
            <a:extLst>
              <a:ext uri="{FF2B5EF4-FFF2-40B4-BE49-F238E27FC236}">
                <a16:creationId xmlns:a16="http://schemas.microsoft.com/office/drawing/2014/main" id="{1191083F-290B-4007-8209-B08A3716BBBD}"/>
              </a:ext>
            </a:extLst>
          </p:cNvPr>
          <p:cNvSpPr txBox="1"/>
          <p:nvPr/>
        </p:nvSpPr>
        <p:spPr>
          <a:xfrm>
            <a:off x="2407770" y="6883001"/>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15" name="TextBox 14">
            <a:extLst>
              <a:ext uri="{FF2B5EF4-FFF2-40B4-BE49-F238E27FC236}">
                <a16:creationId xmlns:a16="http://schemas.microsoft.com/office/drawing/2014/main" id="{0ACEA824-066F-4AEA-82BF-D85F429832E9}"/>
              </a:ext>
            </a:extLst>
          </p:cNvPr>
          <p:cNvSpPr txBox="1"/>
          <p:nvPr/>
        </p:nvSpPr>
        <p:spPr>
          <a:xfrm>
            <a:off x="237602" y="6879078"/>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16" name="TextBox 15">
            <a:extLst>
              <a:ext uri="{FF2B5EF4-FFF2-40B4-BE49-F238E27FC236}">
                <a16:creationId xmlns:a16="http://schemas.microsoft.com/office/drawing/2014/main" id="{FD20A8B8-B6EF-43E2-B5AE-9C5246D7BDCC}"/>
              </a:ext>
            </a:extLst>
          </p:cNvPr>
          <p:cNvSpPr txBox="1"/>
          <p:nvPr/>
        </p:nvSpPr>
        <p:spPr>
          <a:xfrm>
            <a:off x="4569607" y="6879078"/>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Tree>
    <p:extLst>
      <p:ext uri="{BB962C8B-B14F-4D97-AF65-F5344CB8AC3E}">
        <p14:creationId xmlns:p14="http://schemas.microsoft.com/office/powerpoint/2010/main" val="1465355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F850C6-0286-4336-8D59-3F9CA61068E8}"/>
              </a:ext>
            </a:extLst>
          </p:cNvPr>
          <p:cNvSpPr txBox="1"/>
          <p:nvPr/>
        </p:nvSpPr>
        <p:spPr>
          <a:xfrm>
            <a:off x="2403604" y="362756"/>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3" name="TextBox 2">
            <a:extLst>
              <a:ext uri="{FF2B5EF4-FFF2-40B4-BE49-F238E27FC236}">
                <a16:creationId xmlns:a16="http://schemas.microsoft.com/office/drawing/2014/main" id="{3F3D63C3-F26F-4B90-836E-71BF69A39E00}"/>
              </a:ext>
            </a:extLst>
          </p:cNvPr>
          <p:cNvSpPr txBox="1"/>
          <p:nvPr/>
        </p:nvSpPr>
        <p:spPr>
          <a:xfrm>
            <a:off x="233436" y="358833"/>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4" name="TextBox 3">
            <a:extLst>
              <a:ext uri="{FF2B5EF4-FFF2-40B4-BE49-F238E27FC236}">
                <a16:creationId xmlns:a16="http://schemas.microsoft.com/office/drawing/2014/main" id="{769799EF-F8D8-4DFE-9A66-C71C90F3FB9D}"/>
              </a:ext>
            </a:extLst>
          </p:cNvPr>
          <p:cNvSpPr txBox="1"/>
          <p:nvPr/>
        </p:nvSpPr>
        <p:spPr>
          <a:xfrm>
            <a:off x="4565441" y="358833"/>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5" name="TextBox 4">
            <a:extLst>
              <a:ext uri="{FF2B5EF4-FFF2-40B4-BE49-F238E27FC236}">
                <a16:creationId xmlns:a16="http://schemas.microsoft.com/office/drawing/2014/main" id="{5004E847-4088-4A07-BBC9-AAC4AEF0BEB6}"/>
              </a:ext>
            </a:extLst>
          </p:cNvPr>
          <p:cNvSpPr txBox="1"/>
          <p:nvPr/>
        </p:nvSpPr>
        <p:spPr>
          <a:xfrm>
            <a:off x="2407770" y="2526147"/>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6" name="TextBox 5">
            <a:extLst>
              <a:ext uri="{FF2B5EF4-FFF2-40B4-BE49-F238E27FC236}">
                <a16:creationId xmlns:a16="http://schemas.microsoft.com/office/drawing/2014/main" id="{233AF061-D1E3-4E2C-9F81-10F8968BB422}"/>
              </a:ext>
            </a:extLst>
          </p:cNvPr>
          <p:cNvSpPr txBox="1"/>
          <p:nvPr/>
        </p:nvSpPr>
        <p:spPr>
          <a:xfrm>
            <a:off x="237602" y="2522224"/>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7" name="TextBox 6">
            <a:extLst>
              <a:ext uri="{FF2B5EF4-FFF2-40B4-BE49-F238E27FC236}">
                <a16:creationId xmlns:a16="http://schemas.microsoft.com/office/drawing/2014/main" id="{D3771E79-841C-485C-BCC6-21DA8454557C}"/>
              </a:ext>
            </a:extLst>
          </p:cNvPr>
          <p:cNvSpPr txBox="1"/>
          <p:nvPr/>
        </p:nvSpPr>
        <p:spPr>
          <a:xfrm>
            <a:off x="4569607" y="2522224"/>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8" name="TextBox 7">
            <a:extLst>
              <a:ext uri="{FF2B5EF4-FFF2-40B4-BE49-F238E27FC236}">
                <a16:creationId xmlns:a16="http://schemas.microsoft.com/office/drawing/2014/main" id="{7DA08421-FFE2-4C26-B1C5-2D5F4B2CDAF6}"/>
              </a:ext>
            </a:extLst>
          </p:cNvPr>
          <p:cNvSpPr txBox="1"/>
          <p:nvPr/>
        </p:nvSpPr>
        <p:spPr>
          <a:xfrm>
            <a:off x="2407770" y="4714459"/>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9" name="TextBox 8">
            <a:extLst>
              <a:ext uri="{FF2B5EF4-FFF2-40B4-BE49-F238E27FC236}">
                <a16:creationId xmlns:a16="http://schemas.microsoft.com/office/drawing/2014/main" id="{4F33776F-8B9D-4D83-AC92-56A28A68D27A}"/>
              </a:ext>
            </a:extLst>
          </p:cNvPr>
          <p:cNvSpPr txBox="1"/>
          <p:nvPr/>
        </p:nvSpPr>
        <p:spPr>
          <a:xfrm>
            <a:off x="237602" y="4710536"/>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10" name="TextBox 9">
            <a:extLst>
              <a:ext uri="{FF2B5EF4-FFF2-40B4-BE49-F238E27FC236}">
                <a16:creationId xmlns:a16="http://schemas.microsoft.com/office/drawing/2014/main" id="{13BB4456-9B31-4E62-AB68-AF0C92E59FA8}"/>
              </a:ext>
            </a:extLst>
          </p:cNvPr>
          <p:cNvSpPr txBox="1"/>
          <p:nvPr/>
        </p:nvSpPr>
        <p:spPr>
          <a:xfrm>
            <a:off x="4569607" y="4710536"/>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11" name="TextBox 10">
            <a:extLst>
              <a:ext uri="{FF2B5EF4-FFF2-40B4-BE49-F238E27FC236}">
                <a16:creationId xmlns:a16="http://schemas.microsoft.com/office/drawing/2014/main" id="{CDCCB6A9-BFFE-46C4-84F0-E23342F719DF}"/>
              </a:ext>
            </a:extLst>
          </p:cNvPr>
          <p:cNvSpPr txBox="1"/>
          <p:nvPr/>
        </p:nvSpPr>
        <p:spPr>
          <a:xfrm>
            <a:off x="2407770" y="6883001"/>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12" name="TextBox 11">
            <a:extLst>
              <a:ext uri="{FF2B5EF4-FFF2-40B4-BE49-F238E27FC236}">
                <a16:creationId xmlns:a16="http://schemas.microsoft.com/office/drawing/2014/main" id="{57E9B2A5-9F9B-47B6-B9DA-2AAFD50C9A93}"/>
              </a:ext>
            </a:extLst>
          </p:cNvPr>
          <p:cNvSpPr txBox="1"/>
          <p:nvPr/>
        </p:nvSpPr>
        <p:spPr>
          <a:xfrm>
            <a:off x="237602" y="6879078"/>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13" name="TextBox 12">
            <a:extLst>
              <a:ext uri="{FF2B5EF4-FFF2-40B4-BE49-F238E27FC236}">
                <a16:creationId xmlns:a16="http://schemas.microsoft.com/office/drawing/2014/main" id="{1AC13A4A-CE2B-4C0E-B126-702B46B04B2B}"/>
              </a:ext>
            </a:extLst>
          </p:cNvPr>
          <p:cNvSpPr txBox="1"/>
          <p:nvPr/>
        </p:nvSpPr>
        <p:spPr>
          <a:xfrm>
            <a:off x="4569607" y="6879078"/>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Tree>
    <p:extLst>
      <p:ext uri="{BB962C8B-B14F-4D97-AF65-F5344CB8AC3E}">
        <p14:creationId xmlns:p14="http://schemas.microsoft.com/office/powerpoint/2010/main" val="1055556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F559DB-F47B-4E62-93C5-63552579934B}"/>
              </a:ext>
            </a:extLst>
          </p:cNvPr>
          <p:cNvSpPr txBox="1"/>
          <p:nvPr/>
        </p:nvSpPr>
        <p:spPr>
          <a:xfrm>
            <a:off x="2403604" y="362756"/>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3" name="TextBox 2">
            <a:extLst>
              <a:ext uri="{FF2B5EF4-FFF2-40B4-BE49-F238E27FC236}">
                <a16:creationId xmlns:a16="http://schemas.microsoft.com/office/drawing/2014/main" id="{836591C1-C33D-4F7C-8A7F-E7BD1B102090}"/>
              </a:ext>
            </a:extLst>
          </p:cNvPr>
          <p:cNvSpPr txBox="1"/>
          <p:nvPr/>
        </p:nvSpPr>
        <p:spPr>
          <a:xfrm>
            <a:off x="233436" y="358833"/>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4" name="TextBox 3">
            <a:extLst>
              <a:ext uri="{FF2B5EF4-FFF2-40B4-BE49-F238E27FC236}">
                <a16:creationId xmlns:a16="http://schemas.microsoft.com/office/drawing/2014/main" id="{84F4E387-668D-4EB0-8346-40F61A07CF9E}"/>
              </a:ext>
            </a:extLst>
          </p:cNvPr>
          <p:cNvSpPr txBox="1"/>
          <p:nvPr/>
        </p:nvSpPr>
        <p:spPr>
          <a:xfrm>
            <a:off x="4565441" y="358833"/>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5" name="TextBox 4">
            <a:extLst>
              <a:ext uri="{FF2B5EF4-FFF2-40B4-BE49-F238E27FC236}">
                <a16:creationId xmlns:a16="http://schemas.microsoft.com/office/drawing/2014/main" id="{E5CBD63A-7BB8-4F66-84FC-A4455370D1F1}"/>
              </a:ext>
            </a:extLst>
          </p:cNvPr>
          <p:cNvSpPr txBox="1"/>
          <p:nvPr/>
        </p:nvSpPr>
        <p:spPr>
          <a:xfrm>
            <a:off x="2407770" y="2526147"/>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6" name="TextBox 5">
            <a:extLst>
              <a:ext uri="{FF2B5EF4-FFF2-40B4-BE49-F238E27FC236}">
                <a16:creationId xmlns:a16="http://schemas.microsoft.com/office/drawing/2014/main" id="{E2A85378-C8E6-4358-8D76-C069FB145394}"/>
              </a:ext>
            </a:extLst>
          </p:cNvPr>
          <p:cNvSpPr txBox="1"/>
          <p:nvPr/>
        </p:nvSpPr>
        <p:spPr>
          <a:xfrm>
            <a:off x="237602" y="2522224"/>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7" name="TextBox 6">
            <a:extLst>
              <a:ext uri="{FF2B5EF4-FFF2-40B4-BE49-F238E27FC236}">
                <a16:creationId xmlns:a16="http://schemas.microsoft.com/office/drawing/2014/main" id="{86EF24DA-CA44-458C-913A-89D353B363A9}"/>
              </a:ext>
            </a:extLst>
          </p:cNvPr>
          <p:cNvSpPr txBox="1"/>
          <p:nvPr/>
        </p:nvSpPr>
        <p:spPr>
          <a:xfrm>
            <a:off x="4569607" y="2522224"/>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8" name="TextBox 7">
            <a:extLst>
              <a:ext uri="{FF2B5EF4-FFF2-40B4-BE49-F238E27FC236}">
                <a16:creationId xmlns:a16="http://schemas.microsoft.com/office/drawing/2014/main" id="{09ECCC9A-9248-412C-B1DE-C19606BAC7F9}"/>
              </a:ext>
            </a:extLst>
          </p:cNvPr>
          <p:cNvSpPr txBox="1"/>
          <p:nvPr/>
        </p:nvSpPr>
        <p:spPr>
          <a:xfrm>
            <a:off x="2407770" y="4714459"/>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9" name="TextBox 8">
            <a:extLst>
              <a:ext uri="{FF2B5EF4-FFF2-40B4-BE49-F238E27FC236}">
                <a16:creationId xmlns:a16="http://schemas.microsoft.com/office/drawing/2014/main" id="{11D8E592-7A97-4F65-AD9B-66C73C857C6F}"/>
              </a:ext>
            </a:extLst>
          </p:cNvPr>
          <p:cNvSpPr txBox="1"/>
          <p:nvPr/>
        </p:nvSpPr>
        <p:spPr>
          <a:xfrm>
            <a:off x="237602" y="4710536"/>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10" name="TextBox 9">
            <a:extLst>
              <a:ext uri="{FF2B5EF4-FFF2-40B4-BE49-F238E27FC236}">
                <a16:creationId xmlns:a16="http://schemas.microsoft.com/office/drawing/2014/main" id="{AB359A0F-BE3B-4919-B3B3-BB8E02295332}"/>
              </a:ext>
            </a:extLst>
          </p:cNvPr>
          <p:cNvSpPr txBox="1"/>
          <p:nvPr/>
        </p:nvSpPr>
        <p:spPr>
          <a:xfrm>
            <a:off x="4569607" y="4710536"/>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11" name="TextBox 10">
            <a:extLst>
              <a:ext uri="{FF2B5EF4-FFF2-40B4-BE49-F238E27FC236}">
                <a16:creationId xmlns:a16="http://schemas.microsoft.com/office/drawing/2014/main" id="{389FBD6D-1CAD-4784-8C68-98F2F5CDEE84}"/>
              </a:ext>
            </a:extLst>
          </p:cNvPr>
          <p:cNvSpPr txBox="1"/>
          <p:nvPr/>
        </p:nvSpPr>
        <p:spPr>
          <a:xfrm>
            <a:off x="2407770" y="6883001"/>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12" name="TextBox 11">
            <a:extLst>
              <a:ext uri="{FF2B5EF4-FFF2-40B4-BE49-F238E27FC236}">
                <a16:creationId xmlns:a16="http://schemas.microsoft.com/office/drawing/2014/main" id="{3291E51C-A76E-4C16-B9B2-2690C6769ECF}"/>
              </a:ext>
            </a:extLst>
          </p:cNvPr>
          <p:cNvSpPr txBox="1"/>
          <p:nvPr/>
        </p:nvSpPr>
        <p:spPr>
          <a:xfrm>
            <a:off x="237602" y="6879078"/>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13" name="TextBox 12">
            <a:extLst>
              <a:ext uri="{FF2B5EF4-FFF2-40B4-BE49-F238E27FC236}">
                <a16:creationId xmlns:a16="http://schemas.microsoft.com/office/drawing/2014/main" id="{17CC3637-1BC9-457C-A944-F65C2FE1F8E8}"/>
              </a:ext>
            </a:extLst>
          </p:cNvPr>
          <p:cNvSpPr txBox="1"/>
          <p:nvPr/>
        </p:nvSpPr>
        <p:spPr>
          <a:xfrm>
            <a:off x="4569607" y="6879078"/>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Tree>
    <p:extLst>
      <p:ext uri="{BB962C8B-B14F-4D97-AF65-F5344CB8AC3E}">
        <p14:creationId xmlns:p14="http://schemas.microsoft.com/office/powerpoint/2010/main" val="676569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83914F78-6A9D-4A17-9F2F-22EA79BC705B}"/>
              </a:ext>
            </a:extLst>
          </p:cNvPr>
          <p:cNvSpPr txBox="1"/>
          <p:nvPr/>
        </p:nvSpPr>
        <p:spPr>
          <a:xfrm>
            <a:off x="2403604" y="273856"/>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15" name="TextBox 14">
            <a:extLst>
              <a:ext uri="{FF2B5EF4-FFF2-40B4-BE49-F238E27FC236}">
                <a16:creationId xmlns:a16="http://schemas.microsoft.com/office/drawing/2014/main" id="{C92B32CD-C590-45AE-9868-5E8418E2EB49}"/>
              </a:ext>
            </a:extLst>
          </p:cNvPr>
          <p:cNvSpPr txBox="1"/>
          <p:nvPr/>
        </p:nvSpPr>
        <p:spPr>
          <a:xfrm>
            <a:off x="233436" y="269933"/>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16" name="TextBox 15">
            <a:extLst>
              <a:ext uri="{FF2B5EF4-FFF2-40B4-BE49-F238E27FC236}">
                <a16:creationId xmlns:a16="http://schemas.microsoft.com/office/drawing/2014/main" id="{1D811507-1D6D-4A84-8060-0F0D699AD12C}"/>
              </a:ext>
            </a:extLst>
          </p:cNvPr>
          <p:cNvSpPr txBox="1"/>
          <p:nvPr/>
        </p:nvSpPr>
        <p:spPr>
          <a:xfrm>
            <a:off x="4565441" y="269933"/>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17" name="TextBox 16">
            <a:extLst>
              <a:ext uri="{FF2B5EF4-FFF2-40B4-BE49-F238E27FC236}">
                <a16:creationId xmlns:a16="http://schemas.microsoft.com/office/drawing/2014/main" id="{C2D156B0-2B44-43CA-BD96-EDF3D0578C81}"/>
              </a:ext>
            </a:extLst>
          </p:cNvPr>
          <p:cNvSpPr txBox="1"/>
          <p:nvPr/>
        </p:nvSpPr>
        <p:spPr>
          <a:xfrm>
            <a:off x="2407770" y="2437247"/>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18" name="TextBox 17">
            <a:extLst>
              <a:ext uri="{FF2B5EF4-FFF2-40B4-BE49-F238E27FC236}">
                <a16:creationId xmlns:a16="http://schemas.microsoft.com/office/drawing/2014/main" id="{D89B9E5B-BDEF-4533-95C4-7985400E5F7C}"/>
              </a:ext>
            </a:extLst>
          </p:cNvPr>
          <p:cNvSpPr txBox="1"/>
          <p:nvPr/>
        </p:nvSpPr>
        <p:spPr>
          <a:xfrm>
            <a:off x="237602" y="2433324"/>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19" name="TextBox 18">
            <a:extLst>
              <a:ext uri="{FF2B5EF4-FFF2-40B4-BE49-F238E27FC236}">
                <a16:creationId xmlns:a16="http://schemas.microsoft.com/office/drawing/2014/main" id="{1362FC07-FD5E-45FD-B25C-70CAE5CCDB1B}"/>
              </a:ext>
            </a:extLst>
          </p:cNvPr>
          <p:cNvSpPr txBox="1"/>
          <p:nvPr/>
        </p:nvSpPr>
        <p:spPr>
          <a:xfrm>
            <a:off x="4569607" y="2433324"/>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20" name="TextBox 19">
            <a:extLst>
              <a:ext uri="{FF2B5EF4-FFF2-40B4-BE49-F238E27FC236}">
                <a16:creationId xmlns:a16="http://schemas.microsoft.com/office/drawing/2014/main" id="{1D15C507-C0E9-4ECA-B8E3-28B008C5387B}"/>
              </a:ext>
            </a:extLst>
          </p:cNvPr>
          <p:cNvSpPr txBox="1"/>
          <p:nvPr/>
        </p:nvSpPr>
        <p:spPr>
          <a:xfrm>
            <a:off x="2407770" y="4625559"/>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21" name="TextBox 20">
            <a:extLst>
              <a:ext uri="{FF2B5EF4-FFF2-40B4-BE49-F238E27FC236}">
                <a16:creationId xmlns:a16="http://schemas.microsoft.com/office/drawing/2014/main" id="{518F230C-8CE4-4543-97E6-0217B1918103}"/>
              </a:ext>
            </a:extLst>
          </p:cNvPr>
          <p:cNvSpPr txBox="1"/>
          <p:nvPr/>
        </p:nvSpPr>
        <p:spPr>
          <a:xfrm>
            <a:off x="237602" y="4621636"/>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22" name="TextBox 21">
            <a:extLst>
              <a:ext uri="{FF2B5EF4-FFF2-40B4-BE49-F238E27FC236}">
                <a16:creationId xmlns:a16="http://schemas.microsoft.com/office/drawing/2014/main" id="{E24CB8DB-160E-4B08-A3F5-95C6E783B18A}"/>
              </a:ext>
            </a:extLst>
          </p:cNvPr>
          <p:cNvSpPr txBox="1"/>
          <p:nvPr/>
        </p:nvSpPr>
        <p:spPr>
          <a:xfrm>
            <a:off x="4569607" y="4621636"/>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23" name="TextBox 22">
            <a:extLst>
              <a:ext uri="{FF2B5EF4-FFF2-40B4-BE49-F238E27FC236}">
                <a16:creationId xmlns:a16="http://schemas.microsoft.com/office/drawing/2014/main" id="{583F5766-D9F2-4032-BA5A-813CE0E26219}"/>
              </a:ext>
            </a:extLst>
          </p:cNvPr>
          <p:cNvSpPr txBox="1"/>
          <p:nvPr/>
        </p:nvSpPr>
        <p:spPr>
          <a:xfrm>
            <a:off x="2407770" y="6794101"/>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24" name="TextBox 23">
            <a:extLst>
              <a:ext uri="{FF2B5EF4-FFF2-40B4-BE49-F238E27FC236}">
                <a16:creationId xmlns:a16="http://schemas.microsoft.com/office/drawing/2014/main" id="{8B550F12-92F0-48DE-A289-FD7EAA3C78F0}"/>
              </a:ext>
            </a:extLst>
          </p:cNvPr>
          <p:cNvSpPr txBox="1"/>
          <p:nvPr/>
        </p:nvSpPr>
        <p:spPr>
          <a:xfrm>
            <a:off x="237602" y="6790178"/>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25" name="TextBox 24">
            <a:extLst>
              <a:ext uri="{FF2B5EF4-FFF2-40B4-BE49-F238E27FC236}">
                <a16:creationId xmlns:a16="http://schemas.microsoft.com/office/drawing/2014/main" id="{EDB77801-FBC7-48A7-9175-B744E103275F}"/>
              </a:ext>
            </a:extLst>
          </p:cNvPr>
          <p:cNvSpPr txBox="1"/>
          <p:nvPr/>
        </p:nvSpPr>
        <p:spPr>
          <a:xfrm>
            <a:off x="4569607" y="6790178"/>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Tree>
    <p:extLst>
      <p:ext uri="{BB962C8B-B14F-4D97-AF65-F5344CB8AC3E}">
        <p14:creationId xmlns:p14="http://schemas.microsoft.com/office/powerpoint/2010/main" val="3302154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405297-F999-4E3B-AB10-F6A3F5DC1047}"/>
              </a:ext>
            </a:extLst>
          </p:cNvPr>
          <p:cNvSpPr txBox="1"/>
          <p:nvPr/>
        </p:nvSpPr>
        <p:spPr>
          <a:xfrm>
            <a:off x="2403604" y="362756"/>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3" name="TextBox 2">
            <a:extLst>
              <a:ext uri="{FF2B5EF4-FFF2-40B4-BE49-F238E27FC236}">
                <a16:creationId xmlns:a16="http://schemas.microsoft.com/office/drawing/2014/main" id="{987395A8-61DD-4D44-A22F-881EB2FE9DED}"/>
              </a:ext>
            </a:extLst>
          </p:cNvPr>
          <p:cNvSpPr txBox="1"/>
          <p:nvPr/>
        </p:nvSpPr>
        <p:spPr>
          <a:xfrm>
            <a:off x="233436" y="358833"/>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4" name="TextBox 3">
            <a:extLst>
              <a:ext uri="{FF2B5EF4-FFF2-40B4-BE49-F238E27FC236}">
                <a16:creationId xmlns:a16="http://schemas.microsoft.com/office/drawing/2014/main" id="{50BD8F70-395C-4EE6-8E65-18A0D8856481}"/>
              </a:ext>
            </a:extLst>
          </p:cNvPr>
          <p:cNvSpPr txBox="1"/>
          <p:nvPr/>
        </p:nvSpPr>
        <p:spPr>
          <a:xfrm>
            <a:off x="4565441" y="358833"/>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5" name="TextBox 4">
            <a:extLst>
              <a:ext uri="{FF2B5EF4-FFF2-40B4-BE49-F238E27FC236}">
                <a16:creationId xmlns:a16="http://schemas.microsoft.com/office/drawing/2014/main" id="{01CF3743-41A1-4A9B-94DB-16BA93FF0DAB}"/>
              </a:ext>
            </a:extLst>
          </p:cNvPr>
          <p:cNvSpPr txBox="1"/>
          <p:nvPr/>
        </p:nvSpPr>
        <p:spPr>
          <a:xfrm>
            <a:off x="2407770" y="2526147"/>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6" name="TextBox 5">
            <a:extLst>
              <a:ext uri="{FF2B5EF4-FFF2-40B4-BE49-F238E27FC236}">
                <a16:creationId xmlns:a16="http://schemas.microsoft.com/office/drawing/2014/main" id="{1787AFC2-2F94-4F18-9EAC-FE968FD95018}"/>
              </a:ext>
            </a:extLst>
          </p:cNvPr>
          <p:cNvSpPr txBox="1"/>
          <p:nvPr/>
        </p:nvSpPr>
        <p:spPr>
          <a:xfrm>
            <a:off x="237602" y="2522224"/>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7" name="TextBox 6">
            <a:extLst>
              <a:ext uri="{FF2B5EF4-FFF2-40B4-BE49-F238E27FC236}">
                <a16:creationId xmlns:a16="http://schemas.microsoft.com/office/drawing/2014/main" id="{26856DE4-AF20-4182-AA92-8A2B2CB2DF8B}"/>
              </a:ext>
            </a:extLst>
          </p:cNvPr>
          <p:cNvSpPr txBox="1"/>
          <p:nvPr/>
        </p:nvSpPr>
        <p:spPr>
          <a:xfrm>
            <a:off x="4569607" y="2522224"/>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8" name="TextBox 7">
            <a:extLst>
              <a:ext uri="{FF2B5EF4-FFF2-40B4-BE49-F238E27FC236}">
                <a16:creationId xmlns:a16="http://schemas.microsoft.com/office/drawing/2014/main" id="{7930A89B-69E0-4B88-8721-9944071EA294}"/>
              </a:ext>
            </a:extLst>
          </p:cNvPr>
          <p:cNvSpPr txBox="1"/>
          <p:nvPr/>
        </p:nvSpPr>
        <p:spPr>
          <a:xfrm>
            <a:off x="2407770" y="4714459"/>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9" name="TextBox 8">
            <a:extLst>
              <a:ext uri="{FF2B5EF4-FFF2-40B4-BE49-F238E27FC236}">
                <a16:creationId xmlns:a16="http://schemas.microsoft.com/office/drawing/2014/main" id="{FD5D8FA4-A3F1-4048-95D3-61354B21BD81}"/>
              </a:ext>
            </a:extLst>
          </p:cNvPr>
          <p:cNvSpPr txBox="1"/>
          <p:nvPr/>
        </p:nvSpPr>
        <p:spPr>
          <a:xfrm>
            <a:off x="237602" y="4710536"/>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10" name="TextBox 9">
            <a:extLst>
              <a:ext uri="{FF2B5EF4-FFF2-40B4-BE49-F238E27FC236}">
                <a16:creationId xmlns:a16="http://schemas.microsoft.com/office/drawing/2014/main" id="{4FEBCAA7-6056-4394-84CC-B62A50D8CF25}"/>
              </a:ext>
            </a:extLst>
          </p:cNvPr>
          <p:cNvSpPr txBox="1"/>
          <p:nvPr/>
        </p:nvSpPr>
        <p:spPr>
          <a:xfrm>
            <a:off x="4569607" y="4710536"/>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11" name="TextBox 10">
            <a:extLst>
              <a:ext uri="{FF2B5EF4-FFF2-40B4-BE49-F238E27FC236}">
                <a16:creationId xmlns:a16="http://schemas.microsoft.com/office/drawing/2014/main" id="{68128E12-8CAC-4DE3-AC93-38EB3F68AF04}"/>
              </a:ext>
            </a:extLst>
          </p:cNvPr>
          <p:cNvSpPr txBox="1"/>
          <p:nvPr/>
        </p:nvSpPr>
        <p:spPr>
          <a:xfrm>
            <a:off x="2407770" y="6883001"/>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12" name="TextBox 11">
            <a:extLst>
              <a:ext uri="{FF2B5EF4-FFF2-40B4-BE49-F238E27FC236}">
                <a16:creationId xmlns:a16="http://schemas.microsoft.com/office/drawing/2014/main" id="{6A3008B3-6BC5-4B9C-B35E-F0C6EBAB8BC7}"/>
              </a:ext>
            </a:extLst>
          </p:cNvPr>
          <p:cNvSpPr txBox="1"/>
          <p:nvPr/>
        </p:nvSpPr>
        <p:spPr>
          <a:xfrm>
            <a:off x="237602" y="6879078"/>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
        <p:nvSpPr>
          <p:cNvPr id="13" name="TextBox 12">
            <a:extLst>
              <a:ext uri="{FF2B5EF4-FFF2-40B4-BE49-F238E27FC236}">
                <a16:creationId xmlns:a16="http://schemas.microsoft.com/office/drawing/2014/main" id="{DFCBAFFD-379E-4BC0-994B-B281945EA92E}"/>
              </a:ext>
            </a:extLst>
          </p:cNvPr>
          <p:cNvSpPr txBox="1"/>
          <p:nvPr/>
        </p:nvSpPr>
        <p:spPr>
          <a:xfrm>
            <a:off x="4569607" y="6879078"/>
            <a:ext cx="2050792" cy="584775"/>
          </a:xfrm>
          <a:prstGeom prst="rect">
            <a:avLst/>
          </a:prstGeom>
          <a:noFill/>
        </p:spPr>
        <p:txBody>
          <a:bodyPr wrap="square" rtlCol="0">
            <a:spAutoFit/>
          </a:bodyPr>
          <a:lstStyle/>
          <a:p>
            <a:pPr algn="ctr"/>
            <a:r>
              <a:rPr lang="en-US" sz="3200" dirty="0">
                <a:latin typeface="KG Primary Penmanship 2" panose="02000506000000020003" pitchFamily="2" charset="0"/>
              </a:rPr>
              <a:t>Enter Text</a:t>
            </a:r>
          </a:p>
        </p:txBody>
      </p:sp>
    </p:spTree>
    <p:extLst>
      <p:ext uri="{BB962C8B-B14F-4D97-AF65-F5344CB8AC3E}">
        <p14:creationId xmlns:p14="http://schemas.microsoft.com/office/powerpoint/2010/main" val="34566242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121</TotalTime>
  <Words>1340</Words>
  <Application>Microsoft Office PowerPoint</Application>
  <PresentationFormat>Letter Paper (8.5x11 in)</PresentationFormat>
  <Paragraphs>352</Paragraphs>
  <Slides>24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KG The Fighter</vt:lpstr>
      <vt:lpstr>KG Primary Penmanship 2</vt:lpstr>
      <vt:lpstr>Arial</vt:lpstr>
      <vt:lpstr>Happy Neat Handwriting</vt:lpstr>
      <vt:lpstr>Calibri</vt:lpstr>
      <vt:lpstr>KG Red Hands</vt:lpstr>
      <vt:lpstr>Calibri Light</vt:lpstr>
      <vt:lpstr>KG Miss Kindergarten</vt:lpstr>
      <vt:lpstr>KG What the Teacher Wants</vt:lpstr>
      <vt:lpstr>KG Always A Good Time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Tina OBlock</dc:creator>
  <cp:lastModifiedBy>Tina OBlock</cp:lastModifiedBy>
  <cp:revision>8</cp:revision>
  <dcterms:created xsi:type="dcterms:W3CDTF">2021-09-22T17:29:07Z</dcterms:created>
  <dcterms:modified xsi:type="dcterms:W3CDTF">2026-07-10T20:41:10Z</dcterms:modified>
</cp:coreProperties>
</file>